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8" r:id="rId3"/>
    <p:sldMasterId id="214748368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embeddedFontLst>
    <p:embeddedFont>
      <p:font typeface="Catamaran"/>
      <p:regular r:id="rId17"/>
      <p:bold r:id="rId18"/>
    </p:embeddedFont>
    <p:embeddedFont>
      <p:font typeface="Roboto"/>
      <p:regular r:id="rId19"/>
      <p:bold r:id="rId20"/>
      <p:italic r:id="rId21"/>
      <p:boldItalic r:id="rId22"/>
    </p:embeddedFont>
    <p:embeddedFont>
      <p:font typeface="Fira Sans Extra Condensed Medium"/>
      <p:regular r:id="rId23"/>
      <p:bold r:id="rId24"/>
      <p:italic r:id="rId25"/>
      <p:boldItalic r:id="rId26"/>
    </p:embeddedFont>
    <p:embeddedFont>
      <p:font typeface="Livvic"/>
      <p:regular r:id="rId27"/>
      <p:bold r:id="rId28"/>
      <p:italic r:id="rId29"/>
      <p:boldItalic r:id="rId30"/>
    </p:embeddedFont>
    <p:embeddedFont>
      <p:font typeface="Catamaran Light"/>
      <p:regular r:id="rId31"/>
      <p:bold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bold.fntdata"/><Relationship Id="rId22" Type="http://schemas.openxmlformats.org/officeDocument/2006/relationships/font" Target="fonts/Roboto-boldItalic.fntdata"/><Relationship Id="rId21" Type="http://schemas.openxmlformats.org/officeDocument/2006/relationships/font" Target="fonts/Roboto-italic.fntdata"/><Relationship Id="rId24" Type="http://schemas.openxmlformats.org/officeDocument/2006/relationships/font" Target="fonts/FiraSansExtraCondensedMedium-bold.fntdata"/><Relationship Id="rId23" Type="http://schemas.openxmlformats.org/officeDocument/2006/relationships/font" Target="fonts/FiraSansExtraCondensedMedium-regular.fntdata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font" Target="fonts/FiraSansExtraCondensedMedium-boldItalic.fntdata"/><Relationship Id="rId25" Type="http://schemas.openxmlformats.org/officeDocument/2006/relationships/font" Target="fonts/FiraSansExtraCondensedMedium-italic.fntdata"/><Relationship Id="rId28" Type="http://schemas.openxmlformats.org/officeDocument/2006/relationships/font" Target="fonts/Livvic-bold.fntdata"/><Relationship Id="rId27" Type="http://schemas.openxmlformats.org/officeDocument/2006/relationships/font" Target="fonts/Livvic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Livvic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CatamaranLight-regular.fntdata"/><Relationship Id="rId30" Type="http://schemas.openxmlformats.org/officeDocument/2006/relationships/font" Target="fonts/Livvic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32" Type="http://schemas.openxmlformats.org/officeDocument/2006/relationships/font" Target="fonts/CatamaranLight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Catamaran-regular.fntdata"/><Relationship Id="rId16" Type="http://schemas.openxmlformats.org/officeDocument/2006/relationships/slide" Target="slides/slide11.xml"/><Relationship Id="rId19" Type="http://schemas.openxmlformats.org/officeDocument/2006/relationships/font" Target="fonts/Roboto-regular.fntdata"/><Relationship Id="rId18" Type="http://schemas.openxmlformats.org/officeDocument/2006/relationships/font" Target="fonts/Catamaran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4dfce81f19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4dfce81f19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1b42de6a228_0_3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1b42de6a228_0_3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5465e7bc0b_1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5465e7bc0b_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5522eb7919_1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5522eb7919_1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5158d5a3ec_0_2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5158d5a3ec_0_2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1b42de6a228_0_5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1b42de6a228_0_5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1b42de6a228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1b42de6a228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1b42de6a228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1b42de6a228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3e13d9a7e_0_5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33e13d9a7e_0_5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1b42de6a228_0_2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1b42de6a228_0_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1b42de6a228_0_7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1b42de6a228_0_7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pening slide">
  <p:cSld name="CUSTOM_7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662425" y="1701225"/>
            <a:ext cx="4959000" cy="17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1039575" y="3206400"/>
            <a:ext cx="2402100" cy="71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itle">
  <p:cSld name="CUSTOM_35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3200250" y="1742750"/>
            <a:ext cx="2743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">
  <p:cSld name="CUSTOM_38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2"/>
          <p:cNvSpPr txBox="1"/>
          <p:nvPr>
            <p:ph type="ctrTitle"/>
          </p:nvPr>
        </p:nvSpPr>
        <p:spPr>
          <a:xfrm>
            <a:off x="769725" y="1310050"/>
            <a:ext cx="34302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5" name="Google Shape;65;p12"/>
          <p:cNvSpPr txBox="1"/>
          <p:nvPr>
            <p:ph hasCustomPrompt="1" idx="2" type="title"/>
          </p:nvPr>
        </p:nvSpPr>
        <p:spPr>
          <a:xfrm rot="5400000">
            <a:off x="7142178" y="3570226"/>
            <a:ext cx="17388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x columns">
  <p:cSld name="CUSTOM_30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ctrTitle"/>
          </p:nvPr>
        </p:nvSpPr>
        <p:spPr>
          <a:xfrm>
            <a:off x="656422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68" name="Google Shape;68;p13"/>
          <p:cNvSpPr txBox="1"/>
          <p:nvPr>
            <p:ph idx="1" type="subTitle"/>
          </p:nvPr>
        </p:nvSpPr>
        <p:spPr>
          <a:xfrm>
            <a:off x="656425" y="1886725"/>
            <a:ext cx="15639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3"/>
          <p:cNvSpPr txBox="1"/>
          <p:nvPr>
            <p:ph idx="2" type="ctrTitle"/>
          </p:nvPr>
        </p:nvSpPr>
        <p:spPr>
          <a:xfrm>
            <a:off x="2650710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70" name="Google Shape;70;p13"/>
          <p:cNvSpPr txBox="1"/>
          <p:nvPr>
            <p:ph idx="3" type="subTitle"/>
          </p:nvPr>
        </p:nvSpPr>
        <p:spPr>
          <a:xfrm>
            <a:off x="2610700" y="1886725"/>
            <a:ext cx="19614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1" name="Google Shape;71;p13"/>
          <p:cNvSpPr txBox="1"/>
          <p:nvPr>
            <p:ph idx="4" type="ctrTitle"/>
          </p:nvPr>
        </p:nvSpPr>
        <p:spPr>
          <a:xfrm>
            <a:off x="4638106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72" name="Google Shape;72;p13"/>
          <p:cNvSpPr txBox="1"/>
          <p:nvPr>
            <p:ph idx="5" type="subTitle"/>
          </p:nvPr>
        </p:nvSpPr>
        <p:spPr>
          <a:xfrm>
            <a:off x="4878076" y="1886725"/>
            <a:ext cx="1648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3"/>
          <p:cNvSpPr txBox="1"/>
          <p:nvPr>
            <p:ph idx="6" type="ctrTitle"/>
          </p:nvPr>
        </p:nvSpPr>
        <p:spPr>
          <a:xfrm rot="5400000">
            <a:off x="6865575" y="1466125"/>
            <a:ext cx="25530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4" name="Google Shape;74;p13"/>
          <p:cNvSpPr txBox="1"/>
          <p:nvPr>
            <p:ph idx="7" type="ctrTitle"/>
          </p:nvPr>
        </p:nvSpPr>
        <p:spPr>
          <a:xfrm>
            <a:off x="656422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75" name="Google Shape;75;p13"/>
          <p:cNvSpPr txBox="1"/>
          <p:nvPr>
            <p:ph idx="8" type="subTitle"/>
          </p:nvPr>
        </p:nvSpPr>
        <p:spPr>
          <a:xfrm>
            <a:off x="656425" y="3860125"/>
            <a:ext cx="15639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6" name="Google Shape;76;p13"/>
          <p:cNvSpPr txBox="1"/>
          <p:nvPr>
            <p:ph idx="9" type="ctrTitle"/>
          </p:nvPr>
        </p:nvSpPr>
        <p:spPr>
          <a:xfrm>
            <a:off x="2650710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77" name="Google Shape;77;p13"/>
          <p:cNvSpPr txBox="1"/>
          <p:nvPr>
            <p:ph idx="13" type="subTitle"/>
          </p:nvPr>
        </p:nvSpPr>
        <p:spPr>
          <a:xfrm>
            <a:off x="2610700" y="3860125"/>
            <a:ext cx="19614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8" name="Google Shape;78;p13"/>
          <p:cNvSpPr txBox="1"/>
          <p:nvPr>
            <p:ph idx="14" type="ctrTitle"/>
          </p:nvPr>
        </p:nvSpPr>
        <p:spPr>
          <a:xfrm>
            <a:off x="4638106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79" name="Google Shape;79;p13"/>
          <p:cNvSpPr txBox="1"/>
          <p:nvPr>
            <p:ph idx="15" type="subTitle"/>
          </p:nvPr>
        </p:nvSpPr>
        <p:spPr>
          <a:xfrm>
            <a:off x="4878076" y="3860125"/>
            <a:ext cx="1648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">
  <p:cSld name="CUSTOM_3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 txBox="1"/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 1">
  <p:cSld name="CUSTOM_21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5"/>
          <p:cNvSpPr txBox="1"/>
          <p:nvPr>
            <p:ph idx="1" type="subTitle"/>
          </p:nvPr>
        </p:nvSpPr>
        <p:spPr>
          <a:xfrm>
            <a:off x="4633950" y="1847896"/>
            <a:ext cx="18180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4" name="Google Shape;84;p15"/>
          <p:cNvSpPr txBox="1"/>
          <p:nvPr>
            <p:ph idx="2" type="subTitle"/>
          </p:nvPr>
        </p:nvSpPr>
        <p:spPr>
          <a:xfrm>
            <a:off x="4633950" y="3827870"/>
            <a:ext cx="18180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5" name="Google Shape;85;p15"/>
          <p:cNvSpPr txBox="1"/>
          <p:nvPr>
            <p:ph type="ctrTitle"/>
          </p:nvPr>
        </p:nvSpPr>
        <p:spPr>
          <a:xfrm>
            <a:off x="4633950" y="1539296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6" name="Google Shape;86;p15"/>
          <p:cNvSpPr txBox="1"/>
          <p:nvPr>
            <p:ph idx="3" type="ctrTitle"/>
          </p:nvPr>
        </p:nvSpPr>
        <p:spPr>
          <a:xfrm>
            <a:off x="4633950" y="3519270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87" name="Google Shape;87;p15"/>
          <p:cNvSpPr txBox="1"/>
          <p:nvPr>
            <p:ph idx="4" type="ctrTitle"/>
          </p:nvPr>
        </p:nvSpPr>
        <p:spPr>
          <a:xfrm rot="5400000">
            <a:off x="6917175" y="1414524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51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5">
  <p:cSld name="CUSTOM_32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6"/>
          <p:cNvSpPr txBox="1"/>
          <p:nvPr>
            <p:ph idx="1" type="subTitle"/>
          </p:nvPr>
        </p:nvSpPr>
        <p:spPr>
          <a:xfrm>
            <a:off x="2258125" y="3106325"/>
            <a:ext cx="3029100" cy="100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100"/>
            </a:lvl1pPr>
            <a:lvl2pPr lvl="1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90" name="Google Shape;90;p16"/>
          <p:cNvSpPr txBox="1"/>
          <p:nvPr>
            <p:ph type="ctrTitle"/>
          </p:nvPr>
        </p:nvSpPr>
        <p:spPr>
          <a:xfrm rot="5400000">
            <a:off x="7241489" y="1041025"/>
            <a:ext cx="1702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4">
  <p:cSld name="CUSTOM_33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/>
          <p:nvPr>
            <p:ph idx="1" type="subTitle"/>
          </p:nvPr>
        </p:nvSpPr>
        <p:spPr>
          <a:xfrm flipH="1">
            <a:off x="840600" y="2432150"/>
            <a:ext cx="1650300" cy="7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93" name="Google Shape;93;p17"/>
          <p:cNvSpPr txBox="1"/>
          <p:nvPr>
            <p:ph idx="2" type="subTitle"/>
          </p:nvPr>
        </p:nvSpPr>
        <p:spPr>
          <a:xfrm>
            <a:off x="4702174" y="1049093"/>
            <a:ext cx="1960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94" name="Google Shape;94;p17"/>
          <p:cNvSpPr txBox="1"/>
          <p:nvPr>
            <p:ph type="ctrTitle"/>
          </p:nvPr>
        </p:nvSpPr>
        <p:spPr>
          <a:xfrm>
            <a:off x="-533400" y="2047350"/>
            <a:ext cx="3024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95" name="Google Shape;95;p17"/>
          <p:cNvSpPr txBox="1"/>
          <p:nvPr>
            <p:ph idx="3" type="ctrTitle"/>
          </p:nvPr>
        </p:nvSpPr>
        <p:spPr>
          <a:xfrm>
            <a:off x="4702174" y="664293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96" name="Google Shape;96;p17"/>
          <p:cNvSpPr txBox="1"/>
          <p:nvPr>
            <p:ph idx="4" type="subTitle"/>
          </p:nvPr>
        </p:nvSpPr>
        <p:spPr>
          <a:xfrm>
            <a:off x="4702174" y="3788925"/>
            <a:ext cx="22149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97" name="Google Shape;97;p17"/>
          <p:cNvSpPr txBox="1"/>
          <p:nvPr>
            <p:ph idx="5" type="ctrTitle"/>
          </p:nvPr>
        </p:nvSpPr>
        <p:spPr>
          <a:xfrm>
            <a:off x="4702174" y="3389725"/>
            <a:ext cx="24756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98" name="Google Shape;98;p17"/>
          <p:cNvSpPr txBox="1"/>
          <p:nvPr>
            <p:ph idx="6" type="ctrTitle"/>
          </p:nvPr>
        </p:nvSpPr>
        <p:spPr>
          <a:xfrm rot="5400000">
            <a:off x="6860962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510">
          <p15:clr>
            <a:srgbClr val="FA7B17"/>
          </p15:clr>
        </p15:guide>
        <p15:guide id="2" pos="454">
          <p15:clr>
            <a:srgbClr val="FA7B17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 2">
  <p:cSld name="CUSTOM_34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 txBox="1"/>
          <p:nvPr>
            <p:ph type="ctrTitle"/>
          </p:nvPr>
        </p:nvSpPr>
        <p:spPr>
          <a:xfrm rot="5400000">
            <a:off x="6860962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1" name="Google Shape;101;p18"/>
          <p:cNvSpPr txBox="1"/>
          <p:nvPr>
            <p:ph idx="1" type="subTitle"/>
          </p:nvPr>
        </p:nvSpPr>
        <p:spPr>
          <a:xfrm>
            <a:off x="1579064" y="2147200"/>
            <a:ext cx="16266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02" name="Google Shape;102;p18"/>
          <p:cNvSpPr txBox="1"/>
          <p:nvPr>
            <p:ph idx="2" type="ctrTitle"/>
          </p:nvPr>
        </p:nvSpPr>
        <p:spPr>
          <a:xfrm>
            <a:off x="1579064" y="1762400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03" name="Google Shape;103;p18"/>
          <p:cNvSpPr txBox="1"/>
          <p:nvPr>
            <p:ph idx="3" type="subTitle"/>
          </p:nvPr>
        </p:nvSpPr>
        <p:spPr>
          <a:xfrm>
            <a:off x="4068269" y="2147200"/>
            <a:ext cx="16266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04" name="Google Shape;104;p18"/>
          <p:cNvSpPr txBox="1"/>
          <p:nvPr>
            <p:ph idx="4" type="ctrTitle"/>
          </p:nvPr>
        </p:nvSpPr>
        <p:spPr>
          <a:xfrm>
            <a:off x="3075567" y="1762400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6">
  <p:cSld name="CUSTOM_11_1_2_1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/>
          <p:nvPr>
            <p:ph type="ctrTitle"/>
          </p:nvPr>
        </p:nvSpPr>
        <p:spPr>
          <a:xfrm>
            <a:off x="831200" y="376498"/>
            <a:ext cx="3867300" cy="205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7" name="Google Shape;107;p19"/>
          <p:cNvSpPr txBox="1"/>
          <p:nvPr>
            <p:ph idx="1" type="subTitle"/>
          </p:nvPr>
        </p:nvSpPr>
        <p:spPr>
          <a:xfrm>
            <a:off x="831200" y="2314225"/>
            <a:ext cx="3081600" cy="17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redits">
  <p:cSld name="CUSTOM_25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/>
          <p:nvPr>
            <p:ph idx="1" type="body"/>
          </p:nvPr>
        </p:nvSpPr>
        <p:spPr>
          <a:xfrm>
            <a:off x="642050" y="2134800"/>
            <a:ext cx="53082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10" name="Google Shape;110;p20"/>
          <p:cNvSpPr txBox="1"/>
          <p:nvPr>
            <p:ph type="ctrTitle"/>
          </p:nvPr>
        </p:nvSpPr>
        <p:spPr>
          <a:xfrm rot="5400000">
            <a:off x="6923109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12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ctrTitle"/>
          </p:nvPr>
        </p:nvSpPr>
        <p:spPr>
          <a:xfrm>
            <a:off x="3423902" y="387473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3" name="Google Shape;13;p3"/>
          <p:cNvSpPr txBox="1"/>
          <p:nvPr>
            <p:ph idx="1" type="subTitle"/>
          </p:nvPr>
        </p:nvSpPr>
        <p:spPr>
          <a:xfrm>
            <a:off x="3423900" y="802521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4" name="Google Shape;14;p3"/>
          <p:cNvSpPr txBox="1"/>
          <p:nvPr>
            <p:ph hasCustomPrompt="1" idx="2" type="title"/>
          </p:nvPr>
        </p:nvSpPr>
        <p:spPr>
          <a:xfrm>
            <a:off x="2023007" y="654113"/>
            <a:ext cx="17391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" name="Google Shape;15;p3"/>
          <p:cNvSpPr txBox="1"/>
          <p:nvPr>
            <p:ph idx="3" type="ctrTitle"/>
          </p:nvPr>
        </p:nvSpPr>
        <p:spPr>
          <a:xfrm>
            <a:off x="3425264" y="1224286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6" name="Google Shape;16;p3"/>
          <p:cNvSpPr txBox="1"/>
          <p:nvPr>
            <p:ph idx="4" type="subTitle"/>
          </p:nvPr>
        </p:nvSpPr>
        <p:spPr>
          <a:xfrm>
            <a:off x="3425259" y="1638859"/>
            <a:ext cx="19767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7" name="Google Shape;17;p3"/>
          <p:cNvSpPr txBox="1"/>
          <p:nvPr>
            <p:ph hasCustomPrompt="1" idx="5" type="title"/>
          </p:nvPr>
        </p:nvSpPr>
        <p:spPr>
          <a:xfrm>
            <a:off x="2023007" y="1488788"/>
            <a:ext cx="16152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/>
          <p:nvPr>
            <p:ph idx="6" type="ctrTitle"/>
          </p:nvPr>
        </p:nvSpPr>
        <p:spPr>
          <a:xfrm>
            <a:off x="3427999" y="2061098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9" name="Google Shape;19;p3"/>
          <p:cNvSpPr txBox="1"/>
          <p:nvPr>
            <p:ph idx="7" type="subTitle"/>
          </p:nvPr>
        </p:nvSpPr>
        <p:spPr>
          <a:xfrm>
            <a:off x="3427997" y="2475197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0" name="Google Shape;20;p3"/>
          <p:cNvSpPr txBox="1"/>
          <p:nvPr>
            <p:ph hasCustomPrompt="1" idx="8" type="title"/>
          </p:nvPr>
        </p:nvSpPr>
        <p:spPr>
          <a:xfrm>
            <a:off x="2023007" y="2323463"/>
            <a:ext cx="15735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 txBox="1"/>
          <p:nvPr>
            <p:ph idx="9" type="ctrTitle"/>
          </p:nvPr>
        </p:nvSpPr>
        <p:spPr>
          <a:xfrm rot="5400000">
            <a:off x="6601629" y="1646270"/>
            <a:ext cx="29133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2" name="Google Shape;22;p3"/>
          <p:cNvSpPr txBox="1"/>
          <p:nvPr>
            <p:ph idx="13" type="ctrTitle"/>
          </p:nvPr>
        </p:nvSpPr>
        <p:spPr>
          <a:xfrm>
            <a:off x="3427999" y="2897911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3" name="Google Shape;23;p3"/>
          <p:cNvSpPr txBox="1"/>
          <p:nvPr>
            <p:ph idx="14" type="subTitle"/>
          </p:nvPr>
        </p:nvSpPr>
        <p:spPr>
          <a:xfrm>
            <a:off x="3427997" y="3311534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4" name="Google Shape;24;p3"/>
          <p:cNvSpPr txBox="1"/>
          <p:nvPr>
            <p:ph hasCustomPrompt="1" idx="15" type="title"/>
          </p:nvPr>
        </p:nvSpPr>
        <p:spPr>
          <a:xfrm>
            <a:off x="2023007" y="3158138"/>
            <a:ext cx="15735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5" name="Google Shape;25;p3"/>
          <p:cNvSpPr txBox="1"/>
          <p:nvPr>
            <p:ph idx="16" type="ctrTitle"/>
          </p:nvPr>
        </p:nvSpPr>
        <p:spPr>
          <a:xfrm>
            <a:off x="3427999" y="3734723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6" name="Google Shape;26;p3"/>
          <p:cNvSpPr txBox="1"/>
          <p:nvPr>
            <p:ph idx="17" type="subTitle"/>
          </p:nvPr>
        </p:nvSpPr>
        <p:spPr>
          <a:xfrm>
            <a:off x="3427997" y="4147872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27" name="Google Shape;27;p3"/>
          <p:cNvSpPr txBox="1"/>
          <p:nvPr>
            <p:ph hasCustomPrompt="1" idx="18" type="title"/>
          </p:nvPr>
        </p:nvSpPr>
        <p:spPr>
          <a:xfrm>
            <a:off x="2023007" y="3992813"/>
            <a:ext cx="15735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sources">
  <p:cSld name="CUSTOM_25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642050" y="1277550"/>
            <a:ext cx="53082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13" name="Google Shape;113;p21"/>
          <p:cNvSpPr txBox="1"/>
          <p:nvPr>
            <p:ph type="ctrTitle"/>
          </p:nvPr>
        </p:nvSpPr>
        <p:spPr>
          <a:xfrm rot="5400000">
            <a:off x="6923109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14" name="Google Shape;114;p21"/>
          <p:cNvSpPr txBox="1"/>
          <p:nvPr>
            <p:ph idx="2" type="subTitle"/>
          </p:nvPr>
        </p:nvSpPr>
        <p:spPr>
          <a:xfrm>
            <a:off x="642050" y="540000"/>
            <a:ext cx="4655400" cy="96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pening slide">
  <p:cSld name="CUSTOM_7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/>
          <p:nvPr>
            <p:ph type="ctrTitle"/>
          </p:nvPr>
        </p:nvSpPr>
        <p:spPr>
          <a:xfrm>
            <a:off x="1039575" y="1701225"/>
            <a:ext cx="4592400" cy="17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0" name="Google Shape;120;p23"/>
          <p:cNvSpPr txBox="1"/>
          <p:nvPr>
            <p:ph idx="1" type="subTitle"/>
          </p:nvPr>
        </p:nvSpPr>
        <p:spPr>
          <a:xfrm>
            <a:off x="1039575" y="3206400"/>
            <a:ext cx="2402100" cy="71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12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/>
          <p:nvPr>
            <p:ph type="ctrTitle"/>
          </p:nvPr>
        </p:nvSpPr>
        <p:spPr>
          <a:xfrm>
            <a:off x="3423902" y="387473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23" name="Google Shape;123;p24"/>
          <p:cNvSpPr txBox="1"/>
          <p:nvPr>
            <p:ph idx="1" type="subTitle"/>
          </p:nvPr>
        </p:nvSpPr>
        <p:spPr>
          <a:xfrm>
            <a:off x="3423900" y="802521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24" name="Google Shape;124;p24"/>
          <p:cNvSpPr txBox="1"/>
          <p:nvPr>
            <p:ph hasCustomPrompt="1" idx="2" type="title"/>
          </p:nvPr>
        </p:nvSpPr>
        <p:spPr>
          <a:xfrm>
            <a:off x="2023007" y="654113"/>
            <a:ext cx="17391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25" name="Google Shape;125;p24"/>
          <p:cNvSpPr txBox="1"/>
          <p:nvPr>
            <p:ph idx="3" type="ctrTitle"/>
          </p:nvPr>
        </p:nvSpPr>
        <p:spPr>
          <a:xfrm>
            <a:off x="3425264" y="1224286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26" name="Google Shape;126;p24"/>
          <p:cNvSpPr txBox="1"/>
          <p:nvPr>
            <p:ph idx="4" type="subTitle"/>
          </p:nvPr>
        </p:nvSpPr>
        <p:spPr>
          <a:xfrm>
            <a:off x="3425259" y="1638859"/>
            <a:ext cx="19767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27" name="Google Shape;127;p24"/>
          <p:cNvSpPr txBox="1"/>
          <p:nvPr>
            <p:ph hasCustomPrompt="1" idx="5" type="title"/>
          </p:nvPr>
        </p:nvSpPr>
        <p:spPr>
          <a:xfrm>
            <a:off x="2023007" y="1488788"/>
            <a:ext cx="16152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28" name="Google Shape;128;p24"/>
          <p:cNvSpPr txBox="1"/>
          <p:nvPr>
            <p:ph idx="6" type="ctrTitle"/>
          </p:nvPr>
        </p:nvSpPr>
        <p:spPr>
          <a:xfrm>
            <a:off x="3427999" y="2061098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29" name="Google Shape;129;p24"/>
          <p:cNvSpPr txBox="1"/>
          <p:nvPr>
            <p:ph idx="7" type="subTitle"/>
          </p:nvPr>
        </p:nvSpPr>
        <p:spPr>
          <a:xfrm>
            <a:off x="3427997" y="2475197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30" name="Google Shape;130;p24"/>
          <p:cNvSpPr txBox="1"/>
          <p:nvPr>
            <p:ph hasCustomPrompt="1" idx="8" type="title"/>
          </p:nvPr>
        </p:nvSpPr>
        <p:spPr>
          <a:xfrm>
            <a:off x="2023007" y="2323463"/>
            <a:ext cx="15735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31" name="Google Shape;131;p24"/>
          <p:cNvSpPr txBox="1"/>
          <p:nvPr>
            <p:ph idx="9" type="ctrTitle"/>
          </p:nvPr>
        </p:nvSpPr>
        <p:spPr>
          <a:xfrm rot="5400000">
            <a:off x="6601629" y="1646270"/>
            <a:ext cx="29133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32" name="Google Shape;132;p24"/>
          <p:cNvSpPr txBox="1"/>
          <p:nvPr>
            <p:ph idx="13" type="ctrTitle"/>
          </p:nvPr>
        </p:nvSpPr>
        <p:spPr>
          <a:xfrm>
            <a:off x="3427999" y="2897911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33" name="Google Shape;133;p24"/>
          <p:cNvSpPr txBox="1"/>
          <p:nvPr>
            <p:ph idx="14" type="subTitle"/>
          </p:nvPr>
        </p:nvSpPr>
        <p:spPr>
          <a:xfrm>
            <a:off x="3427997" y="3311534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34" name="Google Shape;134;p24"/>
          <p:cNvSpPr txBox="1"/>
          <p:nvPr>
            <p:ph hasCustomPrompt="1" idx="15" type="title"/>
          </p:nvPr>
        </p:nvSpPr>
        <p:spPr>
          <a:xfrm>
            <a:off x="2023007" y="3158138"/>
            <a:ext cx="15735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35" name="Google Shape;135;p24"/>
          <p:cNvSpPr txBox="1"/>
          <p:nvPr>
            <p:ph idx="16" type="ctrTitle"/>
          </p:nvPr>
        </p:nvSpPr>
        <p:spPr>
          <a:xfrm>
            <a:off x="3427999" y="3734723"/>
            <a:ext cx="2251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36" name="Google Shape;136;p24"/>
          <p:cNvSpPr txBox="1"/>
          <p:nvPr>
            <p:ph idx="17" type="subTitle"/>
          </p:nvPr>
        </p:nvSpPr>
        <p:spPr>
          <a:xfrm>
            <a:off x="3427997" y="4147872"/>
            <a:ext cx="1906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37" name="Google Shape;137;p24"/>
          <p:cNvSpPr txBox="1"/>
          <p:nvPr>
            <p:ph hasCustomPrompt="1" idx="18" type="title"/>
          </p:nvPr>
        </p:nvSpPr>
        <p:spPr>
          <a:xfrm>
            <a:off x="2023007" y="3992813"/>
            <a:ext cx="15735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1">
  <p:cSld name="CUSTOM_13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5"/>
          <p:cNvSpPr txBox="1"/>
          <p:nvPr>
            <p:ph type="title"/>
          </p:nvPr>
        </p:nvSpPr>
        <p:spPr>
          <a:xfrm>
            <a:off x="672375" y="1432475"/>
            <a:ext cx="3498000" cy="89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40" name="Google Shape;140;p25"/>
          <p:cNvSpPr txBox="1"/>
          <p:nvPr>
            <p:ph idx="1" type="subTitle"/>
          </p:nvPr>
        </p:nvSpPr>
        <p:spPr>
          <a:xfrm flipH="1">
            <a:off x="1667175" y="2154225"/>
            <a:ext cx="2503200" cy="117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lumns 1">
  <p:cSld name="CUSTOM_27_1_1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type="ctrTitle"/>
          </p:nvPr>
        </p:nvSpPr>
        <p:spPr>
          <a:xfrm>
            <a:off x="631875" y="842025"/>
            <a:ext cx="287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43" name="Google Shape;143;p26"/>
          <p:cNvSpPr txBox="1"/>
          <p:nvPr>
            <p:ph idx="1" type="subTitle"/>
          </p:nvPr>
        </p:nvSpPr>
        <p:spPr>
          <a:xfrm>
            <a:off x="631884" y="1410841"/>
            <a:ext cx="2480700" cy="53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44" name="Google Shape;144;p26"/>
          <p:cNvSpPr txBox="1"/>
          <p:nvPr>
            <p:ph idx="2" type="ctrTitle"/>
          </p:nvPr>
        </p:nvSpPr>
        <p:spPr>
          <a:xfrm>
            <a:off x="4213664" y="842025"/>
            <a:ext cx="26979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45" name="Google Shape;145;p26"/>
          <p:cNvSpPr txBox="1"/>
          <p:nvPr>
            <p:ph idx="3" type="subTitle"/>
          </p:nvPr>
        </p:nvSpPr>
        <p:spPr>
          <a:xfrm>
            <a:off x="4213664" y="1410841"/>
            <a:ext cx="2586000" cy="7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46" name="Google Shape;146;p26"/>
          <p:cNvSpPr txBox="1"/>
          <p:nvPr>
            <p:ph idx="4" type="ctrTitle"/>
          </p:nvPr>
        </p:nvSpPr>
        <p:spPr>
          <a:xfrm>
            <a:off x="631883" y="3331927"/>
            <a:ext cx="287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47" name="Google Shape;147;p26"/>
          <p:cNvSpPr txBox="1"/>
          <p:nvPr>
            <p:ph idx="5" type="subTitle"/>
          </p:nvPr>
        </p:nvSpPr>
        <p:spPr>
          <a:xfrm>
            <a:off x="631884" y="3914208"/>
            <a:ext cx="24807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48" name="Google Shape;148;p26"/>
          <p:cNvSpPr txBox="1"/>
          <p:nvPr>
            <p:ph idx="6" type="ctrTitle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49" name="Google Shape;149;p26"/>
          <p:cNvSpPr txBox="1"/>
          <p:nvPr>
            <p:ph idx="7" type="ctrTitle"/>
          </p:nvPr>
        </p:nvSpPr>
        <p:spPr>
          <a:xfrm>
            <a:off x="4213664" y="3331934"/>
            <a:ext cx="25860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50" name="Google Shape;150;p26"/>
          <p:cNvSpPr txBox="1"/>
          <p:nvPr>
            <p:ph idx="8" type="subTitle"/>
          </p:nvPr>
        </p:nvSpPr>
        <p:spPr>
          <a:xfrm>
            <a:off x="4213664" y="3914208"/>
            <a:ext cx="2586000" cy="7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1">
  <p:cSld name="CUSTOM_27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7"/>
          <p:cNvSpPr txBox="1"/>
          <p:nvPr>
            <p:ph type="ctrTitle"/>
          </p:nvPr>
        </p:nvSpPr>
        <p:spPr>
          <a:xfrm>
            <a:off x="4921575" y="2993035"/>
            <a:ext cx="18282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3" name="Google Shape;153;p27"/>
          <p:cNvSpPr txBox="1"/>
          <p:nvPr>
            <p:ph idx="1" type="subTitle"/>
          </p:nvPr>
        </p:nvSpPr>
        <p:spPr>
          <a:xfrm>
            <a:off x="4921575" y="3553810"/>
            <a:ext cx="15222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54" name="Google Shape;154;p27"/>
          <p:cNvSpPr txBox="1"/>
          <p:nvPr>
            <p:ph idx="2" type="ctrTitle"/>
          </p:nvPr>
        </p:nvSpPr>
        <p:spPr>
          <a:xfrm>
            <a:off x="906139" y="2993035"/>
            <a:ext cx="18282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5" name="Google Shape;155;p27"/>
          <p:cNvSpPr txBox="1"/>
          <p:nvPr>
            <p:ph idx="3" type="subTitle"/>
          </p:nvPr>
        </p:nvSpPr>
        <p:spPr>
          <a:xfrm>
            <a:off x="906139" y="3553810"/>
            <a:ext cx="15222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56" name="Google Shape;156;p27"/>
          <p:cNvSpPr txBox="1"/>
          <p:nvPr>
            <p:ph idx="4" type="ctrTitle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57" name="Google Shape;157;p27"/>
          <p:cNvSpPr txBox="1"/>
          <p:nvPr>
            <p:ph idx="5" type="ctrTitle"/>
          </p:nvPr>
        </p:nvSpPr>
        <p:spPr>
          <a:xfrm>
            <a:off x="2928557" y="2993035"/>
            <a:ext cx="17988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8" name="Google Shape;158;p27"/>
          <p:cNvSpPr txBox="1"/>
          <p:nvPr>
            <p:ph idx="6" type="subTitle"/>
          </p:nvPr>
        </p:nvSpPr>
        <p:spPr>
          <a:xfrm>
            <a:off x="2928550" y="3553810"/>
            <a:ext cx="14763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2">
  <p:cSld name="CUSTOM_14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8"/>
          <p:cNvSpPr txBox="1"/>
          <p:nvPr>
            <p:ph type="ctrTitle"/>
          </p:nvPr>
        </p:nvSpPr>
        <p:spPr>
          <a:xfrm>
            <a:off x="5432000" y="710675"/>
            <a:ext cx="2888100" cy="205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61" name="Google Shape;161;p28"/>
          <p:cNvSpPr txBox="1"/>
          <p:nvPr>
            <p:ph idx="1" type="subTitle"/>
          </p:nvPr>
        </p:nvSpPr>
        <p:spPr>
          <a:xfrm>
            <a:off x="5363550" y="2724625"/>
            <a:ext cx="2956500" cy="17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CUSTOM_28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9"/>
          <p:cNvSpPr txBox="1"/>
          <p:nvPr>
            <p:ph idx="1" type="subTitle"/>
          </p:nvPr>
        </p:nvSpPr>
        <p:spPr>
          <a:xfrm>
            <a:off x="915175" y="3380775"/>
            <a:ext cx="3960600" cy="63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164" name="Google Shape;164;p29"/>
          <p:cNvSpPr txBox="1"/>
          <p:nvPr>
            <p:ph idx="2" type="subTitle"/>
          </p:nvPr>
        </p:nvSpPr>
        <p:spPr>
          <a:xfrm>
            <a:off x="915175" y="4004575"/>
            <a:ext cx="1821000" cy="21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3">
  <p:cSld name="CUSTOM_16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0"/>
          <p:cNvSpPr txBox="1"/>
          <p:nvPr>
            <p:ph idx="1" type="subTitle"/>
          </p:nvPr>
        </p:nvSpPr>
        <p:spPr>
          <a:xfrm>
            <a:off x="2117847" y="3380460"/>
            <a:ext cx="2951400" cy="2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167" name="Google Shape;167;p30"/>
          <p:cNvSpPr txBox="1"/>
          <p:nvPr>
            <p:ph type="ctrTitle"/>
          </p:nvPr>
        </p:nvSpPr>
        <p:spPr>
          <a:xfrm rot="-5400000">
            <a:off x="-343101" y="1759150"/>
            <a:ext cx="2888100" cy="89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4">
  <p:cSld name="CUSTOM_16_1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1"/>
          <p:cNvSpPr txBox="1"/>
          <p:nvPr>
            <p:ph idx="1" type="subTitle"/>
          </p:nvPr>
        </p:nvSpPr>
        <p:spPr>
          <a:xfrm flipH="1">
            <a:off x="4189625" y="3380460"/>
            <a:ext cx="2951400" cy="2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170" name="Google Shape;170;p31"/>
          <p:cNvSpPr txBox="1"/>
          <p:nvPr>
            <p:ph type="ctrTitle"/>
          </p:nvPr>
        </p:nvSpPr>
        <p:spPr>
          <a:xfrm rot="5400000">
            <a:off x="6612409" y="1752564"/>
            <a:ext cx="2888100" cy="89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1">
  <p:cSld name="CUSTOM_13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/>
          <p:nvPr>
            <p:ph type="title"/>
          </p:nvPr>
        </p:nvSpPr>
        <p:spPr>
          <a:xfrm>
            <a:off x="672375" y="1432475"/>
            <a:ext cx="3498000" cy="89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" type="subTitle"/>
          </p:nvPr>
        </p:nvSpPr>
        <p:spPr>
          <a:xfrm flipH="1">
            <a:off x="1667175" y="2154225"/>
            <a:ext cx="2503200" cy="117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itle">
  <p:cSld name="CUSTOM_35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2"/>
          <p:cNvSpPr txBox="1"/>
          <p:nvPr>
            <p:ph type="title"/>
          </p:nvPr>
        </p:nvSpPr>
        <p:spPr>
          <a:xfrm>
            <a:off x="3200250" y="1742750"/>
            <a:ext cx="2743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3600"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">
  <p:cSld name="CUSTOM_38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3"/>
          <p:cNvSpPr txBox="1"/>
          <p:nvPr>
            <p:ph type="ctrTitle"/>
          </p:nvPr>
        </p:nvSpPr>
        <p:spPr>
          <a:xfrm>
            <a:off x="769725" y="1310050"/>
            <a:ext cx="34302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75" name="Google Shape;175;p33"/>
          <p:cNvSpPr txBox="1"/>
          <p:nvPr>
            <p:ph hasCustomPrompt="1" idx="2" type="title"/>
          </p:nvPr>
        </p:nvSpPr>
        <p:spPr>
          <a:xfrm rot="5400000">
            <a:off x="7142178" y="3570226"/>
            <a:ext cx="17388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6000"/>
              <a:buFont typeface="Fira Sans Extra Condensed Medium"/>
              <a:buNone/>
              <a:defRPr sz="60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x columns">
  <p:cSld name="CUSTOM_30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4"/>
          <p:cNvSpPr txBox="1"/>
          <p:nvPr>
            <p:ph type="ctrTitle"/>
          </p:nvPr>
        </p:nvSpPr>
        <p:spPr>
          <a:xfrm>
            <a:off x="656422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78" name="Google Shape;178;p34"/>
          <p:cNvSpPr txBox="1"/>
          <p:nvPr>
            <p:ph idx="1" type="subTitle"/>
          </p:nvPr>
        </p:nvSpPr>
        <p:spPr>
          <a:xfrm>
            <a:off x="656425" y="1886725"/>
            <a:ext cx="15639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79" name="Google Shape;179;p34"/>
          <p:cNvSpPr txBox="1"/>
          <p:nvPr>
            <p:ph idx="2" type="ctrTitle"/>
          </p:nvPr>
        </p:nvSpPr>
        <p:spPr>
          <a:xfrm>
            <a:off x="2650710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80" name="Google Shape;180;p34"/>
          <p:cNvSpPr txBox="1"/>
          <p:nvPr>
            <p:ph idx="3" type="subTitle"/>
          </p:nvPr>
        </p:nvSpPr>
        <p:spPr>
          <a:xfrm>
            <a:off x="2610700" y="1886725"/>
            <a:ext cx="19614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81" name="Google Shape;181;p34"/>
          <p:cNvSpPr txBox="1"/>
          <p:nvPr>
            <p:ph idx="4" type="ctrTitle"/>
          </p:nvPr>
        </p:nvSpPr>
        <p:spPr>
          <a:xfrm>
            <a:off x="4638106" y="13944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82" name="Google Shape;182;p34"/>
          <p:cNvSpPr txBox="1"/>
          <p:nvPr>
            <p:ph idx="5" type="subTitle"/>
          </p:nvPr>
        </p:nvSpPr>
        <p:spPr>
          <a:xfrm>
            <a:off x="4878076" y="1886725"/>
            <a:ext cx="1648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83" name="Google Shape;183;p34"/>
          <p:cNvSpPr txBox="1"/>
          <p:nvPr>
            <p:ph idx="6" type="ctrTitle"/>
          </p:nvPr>
        </p:nvSpPr>
        <p:spPr>
          <a:xfrm rot="5400000">
            <a:off x="6865575" y="1466125"/>
            <a:ext cx="25530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84" name="Google Shape;184;p34"/>
          <p:cNvSpPr txBox="1"/>
          <p:nvPr>
            <p:ph idx="7" type="ctrTitle"/>
          </p:nvPr>
        </p:nvSpPr>
        <p:spPr>
          <a:xfrm>
            <a:off x="656422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85" name="Google Shape;185;p34"/>
          <p:cNvSpPr txBox="1"/>
          <p:nvPr>
            <p:ph idx="8" type="subTitle"/>
          </p:nvPr>
        </p:nvSpPr>
        <p:spPr>
          <a:xfrm>
            <a:off x="656425" y="3860125"/>
            <a:ext cx="15639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86" name="Google Shape;186;p34"/>
          <p:cNvSpPr txBox="1"/>
          <p:nvPr>
            <p:ph idx="9" type="ctrTitle"/>
          </p:nvPr>
        </p:nvSpPr>
        <p:spPr>
          <a:xfrm>
            <a:off x="2650710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87" name="Google Shape;187;p34"/>
          <p:cNvSpPr txBox="1"/>
          <p:nvPr>
            <p:ph idx="13" type="subTitle"/>
          </p:nvPr>
        </p:nvSpPr>
        <p:spPr>
          <a:xfrm>
            <a:off x="2610700" y="3860125"/>
            <a:ext cx="19614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88" name="Google Shape;188;p34"/>
          <p:cNvSpPr txBox="1"/>
          <p:nvPr>
            <p:ph idx="14" type="ctrTitle"/>
          </p:nvPr>
        </p:nvSpPr>
        <p:spPr>
          <a:xfrm>
            <a:off x="4638106" y="3367816"/>
            <a:ext cx="188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89" name="Google Shape;189;p34"/>
          <p:cNvSpPr txBox="1"/>
          <p:nvPr>
            <p:ph idx="15" type="subTitle"/>
          </p:nvPr>
        </p:nvSpPr>
        <p:spPr>
          <a:xfrm>
            <a:off x="4878076" y="3860125"/>
            <a:ext cx="1648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">
  <p:cSld name="CUSTOM_31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5"/>
          <p:cNvSpPr txBox="1"/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 1">
  <p:cSld name="CUSTOM_21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6"/>
          <p:cNvSpPr txBox="1"/>
          <p:nvPr>
            <p:ph idx="1" type="subTitle"/>
          </p:nvPr>
        </p:nvSpPr>
        <p:spPr>
          <a:xfrm>
            <a:off x="4633950" y="1847896"/>
            <a:ext cx="18180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94" name="Google Shape;194;p36"/>
          <p:cNvSpPr txBox="1"/>
          <p:nvPr>
            <p:ph idx="2" type="subTitle"/>
          </p:nvPr>
        </p:nvSpPr>
        <p:spPr>
          <a:xfrm>
            <a:off x="4633950" y="3827870"/>
            <a:ext cx="18180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95" name="Google Shape;195;p36"/>
          <p:cNvSpPr txBox="1"/>
          <p:nvPr>
            <p:ph type="ctrTitle"/>
          </p:nvPr>
        </p:nvSpPr>
        <p:spPr>
          <a:xfrm>
            <a:off x="4633950" y="1539296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96" name="Google Shape;196;p36"/>
          <p:cNvSpPr txBox="1"/>
          <p:nvPr>
            <p:ph idx="3" type="ctrTitle"/>
          </p:nvPr>
        </p:nvSpPr>
        <p:spPr>
          <a:xfrm>
            <a:off x="4633950" y="3519270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97" name="Google Shape;197;p36"/>
          <p:cNvSpPr txBox="1"/>
          <p:nvPr>
            <p:ph idx="4" type="ctrTitle"/>
          </p:nvPr>
        </p:nvSpPr>
        <p:spPr>
          <a:xfrm rot="5400000">
            <a:off x="6917175" y="1414524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510">
          <p15:clr>
            <a:srgbClr val="FA7B17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5">
  <p:cSld name="CUSTOM_32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7"/>
          <p:cNvSpPr txBox="1"/>
          <p:nvPr>
            <p:ph idx="1" type="subTitle"/>
          </p:nvPr>
        </p:nvSpPr>
        <p:spPr>
          <a:xfrm>
            <a:off x="2258125" y="3106325"/>
            <a:ext cx="3029100" cy="100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1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200" name="Google Shape;200;p37"/>
          <p:cNvSpPr txBox="1"/>
          <p:nvPr>
            <p:ph type="ctrTitle"/>
          </p:nvPr>
        </p:nvSpPr>
        <p:spPr>
          <a:xfrm rot="5400000">
            <a:off x="7241489" y="1041025"/>
            <a:ext cx="1702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4">
  <p:cSld name="CUSTOM_33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8"/>
          <p:cNvSpPr txBox="1"/>
          <p:nvPr>
            <p:ph idx="1" type="subTitle"/>
          </p:nvPr>
        </p:nvSpPr>
        <p:spPr>
          <a:xfrm flipH="1">
            <a:off x="840600" y="2432150"/>
            <a:ext cx="1650300" cy="7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203" name="Google Shape;203;p38"/>
          <p:cNvSpPr txBox="1"/>
          <p:nvPr>
            <p:ph idx="2" type="subTitle"/>
          </p:nvPr>
        </p:nvSpPr>
        <p:spPr>
          <a:xfrm>
            <a:off x="4702174" y="1049093"/>
            <a:ext cx="1960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204" name="Google Shape;204;p38"/>
          <p:cNvSpPr txBox="1"/>
          <p:nvPr>
            <p:ph type="ctrTitle"/>
          </p:nvPr>
        </p:nvSpPr>
        <p:spPr>
          <a:xfrm>
            <a:off x="-533400" y="2047350"/>
            <a:ext cx="3024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05" name="Google Shape;205;p38"/>
          <p:cNvSpPr txBox="1"/>
          <p:nvPr>
            <p:ph idx="3" type="ctrTitle"/>
          </p:nvPr>
        </p:nvSpPr>
        <p:spPr>
          <a:xfrm>
            <a:off x="4702174" y="664293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06" name="Google Shape;206;p38"/>
          <p:cNvSpPr txBox="1"/>
          <p:nvPr>
            <p:ph idx="4" type="subTitle"/>
          </p:nvPr>
        </p:nvSpPr>
        <p:spPr>
          <a:xfrm>
            <a:off x="4702174" y="3788925"/>
            <a:ext cx="22149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207" name="Google Shape;207;p38"/>
          <p:cNvSpPr txBox="1"/>
          <p:nvPr>
            <p:ph idx="5" type="ctrTitle"/>
          </p:nvPr>
        </p:nvSpPr>
        <p:spPr>
          <a:xfrm>
            <a:off x="4702174" y="3389725"/>
            <a:ext cx="24756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208" name="Google Shape;208;p38"/>
          <p:cNvSpPr txBox="1"/>
          <p:nvPr>
            <p:ph idx="6" type="ctrTitle"/>
          </p:nvPr>
        </p:nvSpPr>
        <p:spPr>
          <a:xfrm rot="5400000">
            <a:off x="6860962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510">
          <p15:clr>
            <a:srgbClr val="FA7B17"/>
          </p15:clr>
        </p15:guide>
        <p15:guide id="2" pos="454">
          <p15:clr>
            <a:srgbClr val="FA7B17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s 2">
  <p:cSld name="CUSTOM_34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9"/>
          <p:cNvSpPr txBox="1"/>
          <p:nvPr>
            <p:ph type="ctrTitle"/>
          </p:nvPr>
        </p:nvSpPr>
        <p:spPr>
          <a:xfrm rot="5400000">
            <a:off x="6860962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11" name="Google Shape;211;p39"/>
          <p:cNvSpPr txBox="1"/>
          <p:nvPr>
            <p:ph idx="1" type="subTitle"/>
          </p:nvPr>
        </p:nvSpPr>
        <p:spPr>
          <a:xfrm>
            <a:off x="1579064" y="2147200"/>
            <a:ext cx="16266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212" name="Google Shape;212;p39"/>
          <p:cNvSpPr txBox="1"/>
          <p:nvPr>
            <p:ph idx="2" type="ctrTitle"/>
          </p:nvPr>
        </p:nvSpPr>
        <p:spPr>
          <a:xfrm>
            <a:off x="1579064" y="1762400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213" name="Google Shape;213;p39"/>
          <p:cNvSpPr txBox="1"/>
          <p:nvPr>
            <p:ph idx="3" type="subTitle"/>
          </p:nvPr>
        </p:nvSpPr>
        <p:spPr>
          <a:xfrm>
            <a:off x="4068269" y="2147200"/>
            <a:ext cx="16266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214" name="Google Shape;214;p39"/>
          <p:cNvSpPr txBox="1"/>
          <p:nvPr>
            <p:ph idx="4" type="ctrTitle"/>
          </p:nvPr>
        </p:nvSpPr>
        <p:spPr>
          <a:xfrm>
            <a:off x="3075567" y="1762400"/>
            <a:ext cx="2619300" cy="3849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6">
  <p:cSld name="CUSTOM_11_1_2_1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0"/>
          <p:cNvSpPr txBox="1"/>
          <p:nvPr>
            <p:ph type="ctrTitle"/>
          </p:nvPr>
        </p:nvSpPr>
        <p:spPr>
          <a:xfrm>
            <a:off x="831200" y="376498"/>
            <a:ext cx="3867300" cy="205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7" name="Google Shape;217;p40"/>
          <p:cNvSpPr txBox="1"/>
          <p:nvPr>
            <p:ph idx="1" type="subTitle"/>
          </p:nvPr>
        </p:nvSpPr>
        <p:spPr>
          <a:xfrm>
            <a:off x="831200" y="2314225"/>
            <a:ext cx="3081600" cy="17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redits">
  <p:cSld name="CUSTOM_25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41"/>
          <p:cNvSpPr txBox="1"/>
          <p:nvPr>
            <p:ph idx="1" type="body"/>
          </p:nvPr>
        </p:nvSpPr>
        <p:spPr>
          <a:xfrm>
            <a:off x="642050" y="2134800"/>
            <a:ext cx="53082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220" name="Google Shape;220;p41"/>
          <p:cNvSpPr txBox="1"/>
          <p:nvPr>
            <p:ph type="ctrTitle"/>
          </p:nvPr>
        </p:nvSpPr>
        <p:spPr>
          <a:xfrm rot="5400000">
            <a:off x="6923109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lumns 1">
  <p:cSld name="CUSTOM_27_1_1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ctrTitle"/>
          </p:nvPr>
        </p:nvSpPr>
        <p:spPr>
          <a:xfrm>
            <a:off x="631875" y="842025"/>
            <a:ext cx="287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3" name="Google Shape;33;p5"/>
          <p:cNvSpPr txBox="1"/>
          <p:nvPr>
            <p:ph idx="1" type="subTitle"/>
          </p:nvPr>
        </p:nvSpPr>
        <p:spPr>
          <a:xfrm>
            <a:off x="631884" y="1410841"/>
            <a:ext cx="2480700" cy="53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34" name="Google Shape;34;p5"/>
          <p:cNvSpPr txBox="1"/>
          <p:nvPr>
            <p:ph idx="2" type="ctrTitle"/>
          </p:nvPr>
        </p:nvSpPr>
        <p:spPr>
          <a:xfrm>
            <a:off x="4213664" y="842025"/>
            <a:ext cx="26979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5" name="Google Shape;35;p5"/>
          <p:cNvSpPr txBox="1"/>
          <p:nvPr>
            <p:ph idx="3" type="subTitle"/>
          </p:nvPr>
        </p:nvSpPr>
        <p:spPr>
          <a:xfrm>
            <a:off x="4213664" y="1410841"/>
            <a:ext cx="2586000" cy="7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36" name="Google Shape;36;p5"/>
          <p:cNvSpPr txBox="1"/>
          <p:nvPr>
            <p:ph idx="4" type="ctrTitle"/>
          </p:nvPr>
        </p:nvSpPr>
        <p:spPr>
          <a:xfrm>
            <a:off x="631883" y="3331927"/>
            <a:ext cx="28713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7" name="Google Shape;37;p5"/>
          <p:cNvSpPr txBox="1"/>
          <p:nvPr>
            <p:ph idx="5" type="subTitle"/>
          </p:nvPr>
        </p:nvSpPr>
        <p:spPr>
          <a:xfrm>
            <a:off x="631884" y="3914208"/>
            <a:ext cx="24807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38" name="Google Shape;38;p5"/>
          <p:cNvSpPr txBox="1"/>
          <p:nvPr>
            <p:ph idx="6" type="ctrTitle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9" name="Google Shape;39;p5"/>
          <p:cNvSpPr txBox="1"/>
          <p:nvPr>
            <p:ph idx="7" type="ctrTitle"/>
          </p:nvPr>
        </p:nvSpPr>
        <p:spPr>
          <a:xfrm>
            <a:off x="4213664" y="3331934"/>
            <a:ext cx="25860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0" name="Google Shape;40;p5"/>
          <p:cNvSpPr txBox="1"/>
          <p:nvPr>
            <p:ph idx="8" type="subTitle"/>
          </p:nvPr>
        </p:nvSpPr>
        <p:spPr>
          <a:xfrm>
            <a:off x="4213664" y="3914208"/>
            <a:ext cx="2586000" cy="7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sources">
  <p:cSld name="CUSTOM_25_1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2"/>
          <p:cNvSpPr txBox="1"/>
          <p:nvPr>
            <p:ph idx="1" type="body"/>
          </p:nvPr>
        </p:nvSpPr>
        <p:spPr>
          <a:xfrm>
            <a:off x="642050" y="1277550"/>
            <a:ext cx="5308200" cy="147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  <a:defRPr>
                <a:solidFill>
                  <a:srgbClr val="000000"/>
                </a:solidFill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○"/>
              <a:defRPr>
                <a:solidFill>
                  <a:srgbClr val="000000"/>
                </a:solidFill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200"/>
              <a:buChar char="■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223" name="Google Shape;223;p42"/>
          <p:cNvSpPr txBox="1"/>
          <p:nvPr>
            <p:ph type="ctrTitle"/>
          </p:nvPr>
        </p:nvSpPr>
        <p:spPr>
          <a:xfrm rot="5400000">
            <a:off x="6923109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24" name="Google Shape;224;p42"/>
          <p:cNvSpPr txBox="1"/>
          <p:nvPr>
            <p:ph idx="2" type="subTitle"/>
          </p:nvPr>
        </p:nvSpPr>
        <p:spPr>
          <a:xfrm>
            <a:off x="642050" y="540000"/>
            <a:ext cx="4655400" cy="96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 1">
  <p:cSld name="CUSTOM_27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/>
          <p:nvPr>
            <p:ph type="ctrTitle"/>
          </p:nvPr>
        </p:nvSpPr>
        <p:spPr>
          <a:xfrm>
            <a:off x="4921575" y="2993035"/>
            <a:ext cx="18282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p6"/>
          <p:cNvSpPr txBox="1"/>
          <p:nvPr>
            <p:ph idx="1" type="subTitle"/>
          </p:nvPr>
        </p:nvSpPr>
        <p:spPr>
          <a:xfrm>
            <a:off x="4921575" y="3553810"/>
            <a:ext cx="15222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44" name="Google Shape;44;p6"/>
          <p:cNvSpPr txBox="1"/>
          <p:nvPr>
            <p:ph idx="2" type="ctrTitle"/>
          </p:nvPr>
        </p:nvSpPr>
        <p:spPr>
          <a:xfrm>
            <a:off x="906139" y="2993035"/>
            <a:ext cx="18282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6"/>
          <p:cNvSpPr txBox="1"/>
          <p:nvPr>
            <p:ph idx="3" type="subTitle"/>
          </p:nvPr>
        </p:nvSpPr>
        <p:spPr>
          <a:xfrm>
            <a:off x="906139" y="3553810"/>
            <a:ext cx="15222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46" name="Google Shape;46;p6"/>
          <p:cNvSpPr txBox="1"/>
          <p:nvPr>
            <p:ph idx="4" type="ctrTitle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7" name="Google Shape;47;p6"/>
          <p:cNvSpPr txBox="1"/>
          <p:nvPr>
            <p:ph idx="5" type="ctrTitle"/>
          </p:nvPr>
        </p:nvSpPr>
        <p:spPr>
          <a:xfrm>
            <a:off x="2928557" y="2993035"/>
            <a:ext cx="17988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Google Shape;48;p6"/>
          <p:cNvSpPr txBox="1"/>
          <p:nvPr>
            <p:ph idx="6" type="subTitle"/>
          </p:nvPr>
        </p:nvSpPr>
        <p:spPr>
          <a:xfrm>
            <a:off x="2928550" y="3553810"/>
            <a:ext cx="14763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00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2">
  <p:cSld name="CUSTOM_14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ctrTitle"/>
          </p:nvPr>
        </p:nvSpPr>
        <p:spPr>
          <a:xfrm>
            <a:off x="5432000" y="710675"/>
            <a:ext cx="2888100" cy="205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51" name="Google Shape;51;p7"/>
          <p:cNvSpPr txBox="1"/>
          <p:nvPr>
            <p:ph idx="1" type="subTitle"/>
          </p:nvPr>
        </p:nvSpPr>
        <p:spPr>
          <a:xfrm>
            <a:off x="5363550" y="2724625"/>
            <a:ext cx="2956500" cy="17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CUSTOM_28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>
            <p:ph idx="1" type="subTitle"/>
          </p:nvPr>
        </p:nvSpPr>
        <p:spPr>
          <a:xfrm>
            <a:off x="915175" y="3380775"/>
            <a:ext cx="3960600" cy="63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2" type="subTitle"/>
          </p:nvPr>
        </p:nvSpPr>
        <p:spPr>
          <a:xfrm>
            <a:off x="915175" y="4004575"/>
            <a:ext cx="1821000" cy="21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b="1">
                <a:latin typeface="Livvic"/>
                <a:ea typeface="Livvic"/>
                <a:cs typeface="Livvic"/>
                <a:sym typeface="Livvic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3">
  <p:cSld name="CUSTOM_16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idx="1" type="subTitle"/>
          </p:nvPr>
        </p:nvSpPr>
        <p:spPr>
          <a:xfrm>
            <a:off x="2117847" y="3380460"/>
            <a:ext cx="2951400" cy="2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type="ctrTitle"/>
          </p:nvPr>
        </p:nvSpPr>
        <p:spPr>
          <a:xfrm rot="-5400000">
            <a:off x="-343101" y="1759150"/>
            <a:ext cx="2888100" cy="89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4">
  <p:cSld name="CUSTOM_16_1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idx="1" type="subTitle"/>
          </p:nvPr>
        </p:nvSpPr>
        <p:spPr>
          <a:xfrm flipH="1">
            <a:off x="4189625" y="3380460"/>
            <a:ext cx="2951400" cy="2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type="ctrTitle"/>
          </p:nvPr>
        </p:nvSpPr>
        <p:spPr>
          <a:xfrm rot="5400000">
            <a:off x="6612409" y="1752564"/>
            <a:ext cx="2888100" cy="89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21" Type="http://schemas.openxmlformats.org/officeDocument/2006/relationships/theme" Target="../theme/theme3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21" Type="http://schemas.openxmlformats.org/officeDocument/2006/relationships/theme" Target="../theme/theme1.xml"/><Relationship Id="rId13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9.xml"/><Relationship Id="rId6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1pPr>
            <a:lvl2pPr indent="-3048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indent="-3048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indent="-3048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indent="-3048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indent="-3048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indent="-3048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indent="-3048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indent="-3048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b="1"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/>
        </p:txBody>
      </p:sp>
      <p:sp>
        <p:nvSpPr>
          <p:cNvPr id="117" name="Google Shape;117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1pPr>
            <a:lvl2pPr indent="-3048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indent="-3048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indent="-3048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indent="-3048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indent="-3048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indent="-3048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●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indent="-3048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Char char="○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indent="-3048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Catamaran Light"/>
              <a:buChar char="■"/>
              <a:defRPr sz="1200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://bit.ly/2Tynxth" TargetMode="External"/><Relationship Id="rId4" Type="http://schemas.openxmlformats.org/officeDocument/2006/relationships/hyperlink" Target="http://bit.ly/2TyoMsr" TargetMode="External"/><Relationship Id="rId5" Type="http://schemas.openxmlformats.org/officeDocument/2006/relationships/hyperlink" Target="http://bit.ly/2TtBDfr" TargetMode="External"/><Relationship Id="rId6" Type="http://schemas.openxmlformats.org/officeDocument/2006/relationships/hyperlink" Target="http://bit.ly/2TtBDfr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43"/>
          <p:cNvPicPr preferRelativeResize="0"/>
          <p:nvPr/>
        </p:nvPicPr>
        <p:blipFill rotWithShape="1">
          <a:blip r:embed="rId3">
            <a:alphaModFix amt="67000"/>
          </a:blip>
          <a:srcRect b="12885" l="0" r="0" t="12885"/>
          <a:stretch/>
        </p:blipFill>
        <p:spPr>
          <a:xfrm>
            <a:off x="2214593" y="0"/>
            <a:ext cx="692940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43"/>
          <p:cNvSpPr/>
          <p:nvPr/>
        </p:nvSpPr>
        <p:spPr>
          <a:xfrm rot="5400000">
            <a:off x="1428875" y="13850"/>
            <a:ext cx="3358800" cy="5026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43"/>
          <p:cNvSpPr txBox="1"/>
          <p:nvPr>
            <p:ph type="ctrTitle"/>
          </p:nvPr>
        </p:nvSpPr>
        <p:spPr>
          <a:xfrm>
            <a:off x="662425" y="1701225"/>
            <a:ext cx="4959000" cy="17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Co-Creation Session</a:t>
            </a:r>
            <a:endParaRPr>
              <a:solidFill>
                <a:schemeClr val="lt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sp>
        <p:nvSpPr>
          <p:cNvPr id="232" name="Google Shape;232;p43"/>
          <p:cNvSpPr/>
          <p:nvPr/>
        </p:nvSpPr>
        <p:spPr>
          <a:xfrm flipH="1" rot="-5400000">
            <a:off x="7354200" y="2416550"/>
            <a:ext cx="3358800" cy="2211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2"/>
          <p:cNvSpPr/>
          <p:nvPr/>
        </p:nvSpPr>
        <p:spPr>
          <a:xfrm>
            <a:off x="4582622" y="3122649"/>
            <a:ext cx="345674" cy="346056"/>
          </a:xfrm>
          <a:custGeom>
            <a:rect b="b" l="l" r="r" t="t"/>
            <a:pathLst>
              <a:path extrusionOk="0" h="10872" w="10860">
                <a:moveTo>
                  <a:pt x="5430" y="1"/>
                </a:moveTo>
                <a:cubicBezTo>
                  <a:pt x="3990" y="1"/>
                  <a:pt x="2608" y="560"/>
                  <a:pt x="1596" y="1584"/>
                </a:cubicBezTo>
                <a:cubicBezTo>
                  <a:pt x="561" y="2620"/>
                  <a:pt x="1" y="3989"/>
                  <a:pt x="1" y="5430"/>
                </a:cubicBezTo>
                <a:cubicBezTo>
                  <a:pt x="1" y="6561"/>
                  <a:pt x="346" y="7645"/>
                  <a:pt x="1001" y="8573"/>
                </a:cubicBezTo>
                <a:cubicBezTo>
                  <a:pt x="1632" y="9466"/>
                  <a:pt x="2513" y="10145"/>
                  <a:pt x="3537" y="10538"/>
                </a:cubicBezTo>
                <a:cubicBezTo>
                  <a:pt x="3559" y="10544"/>
                  <a:pt x="3579" y="10547"/>
                  <a:pt x="3599" y="10547"/>
                </a:cubicBezTo>
                <a:cubicBezTo>
                  <a:pt x="3656" y="10547"/>
                  <a:pt x="3704" y="10522"/>
                  <a:pt x="3740" y="10478"/>
                </a:cubicBezTo>
                <a:cubicBezTo>
                  <a:pt x="3763" y="10443"/>
                  <a:pt x="3763" y="10395"/>
                  <a:pt x="3763" y="10371"/>
                </a:cubicBezTo>
                <a:lnTo>
                  <a:pt x="3763" y="7275"/>
                </a:lnTo>
                <a:cubicBezTo>
                  <a:pt x="3763" y="7180"/>
                  <a:pt x="3692" y="7097"/>
                  <a:pt x="3585" y="7097"/>
                </a:cubicBezTo>
                <a:lnTo>
                  <a:pt x="2156" y="7097"/>
                </a:lnTo>
                <a:lnTo>
                  <a:pt x="2156" y="5835"/>
                </a:lnTo>
                <a:lnTo>
                  <a:pt x="3585" y="5835"/>
                </a:lnTo>
                <a:cubicBezTo>
                  <a:pt x="3680" y="5835"/>
                  <a:pt x="3763" y="5751"/>
                  <a:pt x="3763" y="5656"/>
                </a:cubicBezTo>
                <a:lnTo>
                  <a:pt x="3763" y="5430"/>
                </a:lnTo>
                <a:cubicBezTo>
                  <a:pt x="3763" y="3942"/>
                  <a:pt x="5180" y="2632"/>
                  <a:pt x="6799" y="2632"/>
                </a:cubicBezTo>
                <a:lnTo>
                  <a:pt x="7550" y="2632"/>
                </a:lnTo>
                <a:lnTo>
                  <a:pt x="7550" y="3894"/>
                </a:lnTo>
                <a:lnTo>
                  <a:pt x="6799" y="3894"/>
                </a:lnTo>
                <a:cubicBezTo>
                  <a:pt x="6311" y="3894"/>
                  <a:pt x="5883" y="4025"/>
                  <a:pt x="5561" y="4287"/>
                </a:cubicBezTo>
                <a:cubicBezTo>
                  <a:pt x="5228" y="4561"/>
                  <a:pt x="5025" y="4966"/>
                  <a:pt x="5025" y="5430"/>
                </a:cubicBezTo>
                <a:lnTo>
                  <a:pt x="5025" y="5656"/>
                </a:lnTo>
                <a:cubicBezTo>
                  <a:pt x="5025" y="5740"/>
                  <a:pt x="5109" y="5835"/>
                  <a:pt x="5204" y="5835"/>
                </a:cubicBezTo>
                <a:lnTo>
                  <a:pt x="5883" y="5835"/>
                </a:lnTo>
                <a:cubicBezTo>
                  <a:pt x="5966" y="5835"/>
                  <a:pt x="6061" y="5751"/>
                  <a:pt x="6061" y="5656"/>
                </a:cubicBezTo>
                <a:cubicBezTo>
                  <a:pt x="6061" y="5561"/>
                  <a:pt x="5978" y="5478"/>
                  <a:pt x="5883" y="5478"/>
                </a:cubicBezTo>
                <a:lnTo>
                  <a:pt x="5371" y="5478"/>
                </a:lnTo>
                <a:lnTo>
                  <a:pt x="5371" y="5418"/>
                </a:lnTo>
                <a:cubicBezTo>
                  <a:pt x="5371" y="4525"/>
                  <a:pt x="6145" y="4204"/>
                  <a:pt x="6799" y="4204"/>
                </a:cubicBezTo>
                <a:lnTo>
                  <a:pt x="7704" y="4204"/>
                </a:lnTo>
                <a:cubicBezTo>
                  <a:pt x="7800" y="4204"/>
                  <a:pt x="7883" y="4132"/>
                  <a:pt x="7883" y="4025"/>
                </a:cubicBezTo>
                <a:lnTo>
                  <a:pt x="7883" y="2418"/>
                </a:lnTo>
                <a:cubicBezTo>
                  <a:pt x="7883" y="2334"/>
                  <a:pt x="7811" y="2239"/>
                  <a:pt x="7704" y="2239"/>
                </a:cubicBezTo>
                <a:lnTo>
                  <a:pt x="6799" y="2239"/>
                </a:lnTo>
                <a:cubicBezTo>
                  <a:pt x="5966" y="2239"/>
                  <a:pt x="5121" y="2572"/>
                  <a:pt x="4466" y="3156"/>
                </a:cubicBezTo>
                <a:cubicBezTo>
                  <a:pt x="3799" y="3763"/>
                  <a:pt x="3418" y="4549"/>
                  <a:pt x="3418" y="5382"/>
                </a:cubicBezTo>
                <a:lnTo>
                  <a:pt x="3418" y="5442"/>
                </a:lnTo>
                <a:lnTo>
                  <a:pt x="1989" y="5442"/>
                </a:lnTo>
                <a:cubicBezTo>
                  <a:pt x="1906" y="5442"/>
                  <a:pt x="1811" y="5513"/>
                  <a:pt x="1811" y="5620"/>
                </a:cubicBezTo>
                <a:lnTo>
                  <a:pt x="1811" y="7228"/>
                </a:lnTo>
                <a:cubicBezTo>
                  <a:pt x="1811" y="7323"/>
                  <a:pt x="1894" y="7406"/>
                  <a:pt x="1989" y="7406"/>
                </a:cubicBezTo>
                <a:lnTo>
                  <a:pt x="3418" y="7406"/>
                </a:lnTo>
                <a:lnTo>
                  <a:pt x="3418" y="10085"/>
                </a:lnTo>
                <a:cubicBezTo>
                  <a:pt x="1561" y="9300"/>
                  <a:pt x="346" y="7442"/>
                  <a:pt x="346" y="5418"/>
                </a:cubicBezTo>
                <a:cubicBezTo>
                  <a:pt x="346" y="2596"/>
                  <a:pt x="2620" y="322"/>
                  <a:pt x="5430" y="322"/>
                </a:cubicBezTo>
                <a:cubicBezTo>
                  <a:pt x="8228" y="322"/>
                  <a:pt x="10526" y="2620"/>
                  <a:pt x="10526" y="5418"/>
                </a:cubicBezTo>
                <a:cubicBezTo>
                  <a:pt x="10526" y="8228"/>
                  <a:pt x="8240" y="10502"/>
                  <a:pt x="5430" y="10502"/>
                </a:cubicBezTo>
                <a:lnTo>
                  <a:pt x="5371" y="10502"/>
                </a:lnTo>
                <a:lnTo>
                  <a:pt x="5371" y="7418"/>
                </a:lnTo>
                <a:lnTo>
                  <a:pt x="7728" y="7418"/>
                </a:lnTo>
                <a:cubicBezTo>
                  <a:pt x="7811" y="7418"/>
                  <a:pt x="7907" y="7347"/>
                  <a:pt x="7907" y="7240"/>
                </a:cubicBezTo>
                <a:lnTo>
                  <a:pt x="7907" y="5656"/>
                </a:lnTo>
                <a:cubicBezTo>
                  <a:pt x="7907" y="5561"/>
                  <a:pt x="7823" y="5478"/>
                  <a:pt x="7728" y="5478"/>
                </a:cubicBezTo>
                <a:lnTo>
                  <a:pt x="6728" y="5478"/>
                </a:lnTo>
                <a:cubicBezTo>
                  <a:pt x="6633" y="5478"/>
                  <a:pt x="6549" y="5549"/>
                  <a:pt x="6549" y="5656"/>
                </a:cubicBezTo>
                <a:cubicBezTo>
                  <a:pt x="6549" y="5740"/>
                  <a:pt x="6621" y="5835"/>
                  <a:pt x="6728" y="5835"/>
                </a:cubicBezTo>
                <a:lnTo>
                  <a:pt x="7561" y="5835"/>
                </a:lnTo>
                <a:lnTo>
                  <a:pt x="7561" y="7097"/>
                </a:lnTo>
                <a:lnTo>
                  <a:pt x="5204" y="7097"/>
                </a:lnTo>
                <a:cubicBezTo>
                  <a:pt x="5121" y="7097"/>
                  <a:pt x="5025" y="7168"/>
                  <a:pt x="5025" y="7275"/>
                </a:cubicBezTo>
                <a:lnTo>
                  <a:pt x="5025" y="10693"/>
                </a:lnTo>
                <a:cubicBezTo>
                  <a:pt x="5025" y="10788"/>
                  <a:pt x="5109" y="10859"/>
                  <a:pt x="5192" y="10871"/>
                </a:cubicBezTo>
                <a:lnTo>
                  <a:pt x="5430" y="10871"/>
                </a:lnTo>
                <a:cubicBezTo>
                  <a:pt x="6871" y="10871"/>
                  <a:pt x="8240" y="10312"/>
                  <a:pt x="9276" y="9288"/>
                </a:cubicBezTo>
                <a:cubicBezTo>
                  <a:pt x="10300" y="8252"/>
                  <a:pt x="10859" y="6883"/>
                  <a:pt x="10859" y="5442"/>
                </a:cubicBezTo>
                <a:cubicBezTo>
                  <a:pt x="10859" y="3989"/>
                  <a:pt x="10300" y="2620"/>
                  <a:pt x="9276" y="1584"/>
                </a:cubicBezTo>
                <a:cubicBezTo>
                  <a:pt x="8240" y="560"/>
                  <a:pt x="6871" y="1"/>
                  <a:pt x="54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345" name="Google Shape;345;p52"/>
          <p:cNvGrpSpPr/>
          <p:nvPr/>
        </p:nvGrpSpPr>
        <p:grpSpPr>
          <a:xfrm>
            <a:off x="4582431" y="2545611"/>
            <a:ext cx="346056" cy="345674"/>
            <a:chOff x="3303268" y="3817349"/>
            <a:chExt cx="346056" cy="345674"/>
          </a:xfrm>
        </p:grpSpPr>
        <p:sp>
          <p:nvSpPr>
            <p:cNvPr id="346" name="Google Shape;346;p52"/>
            <p:cNvSpPr/>
            <p:nvPr/>
          </p:nvSpPr>
          <p:spPr>
            <a:xfrm>
              <a:off x="3303268" y="3817349"/>
              <a:ext cx="346056" cy="345674"/>
            </a:xfrm>
            <a:custGeom>
              <a:rect b="b" l="l" r="r" t="t"/>
              <a:pathLst>
                <a:path extrusionOk="0" h="10860" w="10872">
                  <a:moveTo>
                    <a:pt x="5418" y="334"/>
                  </a:moveTo>
                  <a:cubicBezTo>
                    <a:pt x="8228" y="334"/>
                    <a:pt x="10514" y="2608"/>
                    <a:pt x="10514" y="5430"/>
                  </a:cubicBezTo>
                  <a:cubicBezTo>
                    <a:pt x="10514" y="8240"/>
                    <a:pt x="8228" y="10514"/>
                    <a:pt x="5418" y="10514"/>
                  </a:cubicBezTo>
                  <a:cubicBezTo>
                    <a:pt x="2608" y="10514"/>
                    <a:pt x="334" y="8240"/>
                    <a:pt x="334" y="5430"/>
                  </a:cubicBezTo>
                  <a:cubicBezTo>
                    <a:pt x="334" y="2608"/>
                    <a:pt x="2608" y="334"/>
                    <a:pt x="5418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3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3" y="1"/>
                    <a:pt x="5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47" name="Google Shape;347;p52"/>
            <p:cNvSpPr/>
            <p:nvPr/>
          </p:nvSpPr>
          <p:spPr>
            <a:xfrm>
              <a:off x="3368074" y="3882537"/>
              <a:ext cx="215298" cy="215298"/>
            </a:xfrm>
            <a:custGeom>
              <a:rect b="b" l="l" r="r" t="t"/>
              <a:pathLst>
                <a:path extrusionOk="0" h="6764" w="6764">
                  <a:moveTo>
                    <a:pt x="5335" y="346"/>
                  </a:moveTo>
                  <a:cubicBezTo>
                    <a:pt x="5930" y="346"/>
                    <a:pt x="6418" y="834"/>
                    <a:pt x="6418" y="1429"/>
                  </a:cubicBezTo>
                  <a:lnTo>
                    <a:pt x="6418" y="5335"/>
                  </a:lnTo>
                  <a:cubicBezTo>
                    <a:pt x="6418" y="5930"/>
                    <a:pt x="5930" y="6418"/>
                    <a:pt x="5335" y="6418"/>
                  </a:cubicBezTo>
                  <a:lnTo>
                    <a:pt x="1429" y="6418"/>
                  </a:lnTo>
                  <a:cubicBezTo>
                    <a:pt x="834" y="6418"/>
                    <a:pt x="346" y="5930"/>
                    <a:pt x="346" y="5335"/>
                  </a:cubicBezTo>
                  <a:lnTo>
                    <a:pt x="346" y="1429"/>
                  </a:lnTo>
                  <a:cubicBezTo>
                    <a:pt x="346" y="834"/>
                    <a:pt x="834" y="346"/>
                    <a:pt x="1429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29"/>
                  </a:cubicBezTo>
                  <a:lnTo>
                    <a:pt x="1" y="5335"/>
                  </a:lnTo>
                  <a:cubicBezTo>
                    <a:pt x="1" y="6120"/>
                    <a:pt x="644" y="6763"/>
                    <a:pt x="1429" y="6763"/>
                  </a:cubicBezTo>
                  <a:lnTo>
                    <a:pt x="5335" y="6763"/>
                  </a:lnTo>
                  <a:cubicBezTo>
                    <a:pt x="6121" y="6763"/>
                    <a:pt x="6763" y="6120"/>
                    <a:pt x="6763" y="5335"/>
                  </a:cubicBezTo>
                  <a:lnTo>
                    <a:pt x="6763" y="1429"/>
                  </a:lnTo>
                  <a:cubicBezTo>
                    <a:pt x="6763" y="644"/>
                    <a:pt x="6121" y="1"/>
                    <a:pt x="5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48" name="Google Shape;348;p52"/>
            <p:cNvSpPr/>
            <p:nvPr/>
          </p:nvSpPr>
          <p:spPr>
            <a:xfrm>
              <a:off x="3418143" y="3933656"/>
              <a:ext cx="114811" cy="112742"/>
            </a:xfrm>
            <a:custGeom>
              <a:rect b="b" l="l" r="r" t="t"/>
              <a:pathLst>
                <a:path extrusionOk="0" h="3542" w="3607">
                  <a:moveTo>
                    <a:pt x="1822" y="0"/>
                  </a:moveTo>
                  <a:cubicBezTo>
                    <a:pt x="812" y="0"/>
                    <a:pt x="1" y="851"/>
                    <a:pt x="59" y="1859"/>
                  </a:cubicBezTo>
                  <a:cubicBezTo>
                    <a:pt x="95" y="2776"/>
                    <a:pt x="833" y="3502"/>
                    <a:pt x="1726" y="3538"/>
                  </a:cubicBezTo>
                  <a:cubicBezTo>
                    <a:pt x="1764" y="3541"/>
                    <a:pt x="1802" y="3542"/>
                    <a:pt x="1840" y="3542"/>
                  </a:cubicBezTo>
                  <a:cubicBezTo>
                    <a:pt x="2178" y="3542"/>
                    <a:pt x="2494" y="3447"/>
                    <a:pt x="2762" y="3276"/>
                  </a:cubicBezTo>
                  <a:cubicBezTo>
                    <a:pt x="2857" y="3217"/>
                    <a:pt x="2869" y="3086"/>
                    <a:pt x="2797" y="3014"/>
                  </a:cubicBezTo>
                  <a:cubicBezTo>
                    <a:pt x="2761" y="2978"/>
                    <a:pt x="2711" y="2964"/>
                    <a:pt x="2664" y="2964"/>
                  </a:cubicBezTo>
                  <a:cubicBezTo>
                    <a:pt x="2634" y="2964"/>
                    <a:pt x="2606" y="2969"/>
                    <a:pt x="2583" y="2979"/>
                  </a:cubicBezTo>
                  <a:cubicBezTo>
                    <a:pt x="2380" y="3096"/>
                    <a:pt x="2149" y="3185"/>
                    <a:pt x="1897" y="3185"/>
                  </a:cubicBezTo>
                  <a:cubicBezTo>
                    <a:pt x="1868" y="3185"/>
                    <a:pt x="1839" y="3183"/>
                    <a:pt x="1809" y="3181"/>
                  </a:cubicBezTo>
                  <a:cubicBezTo>
                    <a:pt x="1023" y="3169"/>
                    <a:pt x="380" y="2514"/>
                    <a:pt x="392" y="1716"/>
                  </a:cubicBezTo>
                  <a:cubicBezTo>
                    <a:pt x="426" y="948"/>
                    <a:pt x="1028" y="330"/>
                    <a:pt x="1792" y="330"/>
                  </a:cubicBezTo>
                  <a:cubicBezTo>
                    <a:pt x="1833" y="330"/>
                    <a:pt x="1874" y="332"/>
                    <a:pt x="1916" y="335"/>
                  </a:cubicBezTo>
                  <a:cubicBezTo>
                    <a:pt x="2619" y="371"/>
                    <a:pt x="3190" y="943"/>
                    <a:pt x="3250" y="1633"/>
                  </a:cubicBezTo>
                  <a:cubicBezTo>
                    <a:pt x="3285" y="1919"/>
                    <a:pt x="3214" y="2193"/>
                    <a:pt x="3095" y="2431"/>
                  </a:cubicBezTo>
                  <a:cubicBezTo>
                    <a:pt x="3059" y="2490"/>
                    <a:pt x="3059" y="2574"/>
                    <a:pt x="3119" y="2633"/>
                  </a:cubicBezTo>
                  <a:cubicBezTo>
                    <a:pt x="3149" y="2663"/>
                    <a:pt x="3191" y="2678"/>
                    <a:pt x="3234" y="2678"/>
                  </a:cubicBezTo>
                  <a:cubicBezTo>
                    <a:pt x="3295" y="2678"/>
                    <a:pt x="3358" y="2648"/>
                    <a:pt x="3393" y="2586"/>
                  </a:cubicBezTo>
                  <a:cubicBezTo>
                    <a:pt x="3536" y="2324"/>
                    <a:pt x="3607" y="2014"/>
                    <a:pt x="3583" y="1669"/>
                  </a:cubicBezTo>
                  <a:cubicBezTo>
                    <a:pt x="3536" y="764"/>
                    <a:pt x="2797" y="50"/>
                    <a:pt x="1904" y="2"/>
                  </a:cubicBezTo>
                  <a:cubicBezTo>
                    <a:pt x="1877" y="1"/>
                    <a:pt x="1849" y="0"/>
                    <a:pt x="18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49" name="Google Shape;349;p52"/>
            <p:cNvSpPr/>
            <p:nvPr/>
          </p:nvSpPr>
          <p:spPr>
            <a:xfrm>
              <a:off x="3519298" y="3910197"/>
              <a:ext cx="29570" cy="29220"/>
            </a:xfrm>
            <a:custGeom>
              <a:rect b="b" l="l" r="r" t="t"/>
              <a:pathLst>
                <a:path extrusionOk="0" h="918" w="929">
                  <a:moveTo>
                    <a:pt x="465" y="1"/>
                  </a:moveTo>
                  <a:cubicBezTo>
                    <a:pt x="203" y="1"/>
                    <a:pt x="0" y="203"/>
                    <a:pt x="0" y="453"/>
                  </a:cubicBezTo>
                  <a:cubicBezTo>
                    <a:pt x="0" y="715"/>
                    <a:pt x="203" y="918"/>
                    <a:pt x="465" y="918"/>
                  </a:cubicBezTo>
                  <a:cubicBezTo>
                    <a:pt x="715" y="918"/>
                    <a:pt x="929" y="715"/>
                    <a:pt x="929" y="453"/>
                  </a:cubicBezTo>
                  <a:cubicBezTo>
                    <a:pt x="929" y="203"/>
                    <a:pt x="715" y="1"/>
                    <a:pt x="4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350" name="Google Shape;350;p52"/>
          <p:cNvGrpSpPr/>
          <p:nvPr/>
        </p:nvGrpSpPr>
        <p:grpSpPr>
          <a:xfrm>
            <a:off x="4582447" y="1968549"/>
            <a:ext cx="346024" cy="345674"/>
            <a:chOff x="4201447" y="3817349"/>
            <a:chExt cx="346024" cy="345674"/>
          </a:xfrm>
        </p:grpSpPr>
        <p:sp>
          <p:nvSpPr>
            <p:cNvPr id="351" name="Google Shape;351;p52"/>
            <p:cNvSpPr/>
            <p:nvPr/>
          </p:nvSpPr>
          <p:spPr>
            <a:xfrm>
              <a:off x="4201447" y="3817349"/>
              <a:ext cx="346024" cy="345674"/>
            </a:xfrm>
            <a:custGeom>
              <a:rect b="b" l="l" r="r" t="t"/>
              <a:pathLst>
                <a:path extrusionOk="0" h="10860" w="10871">
                  <a:moveTo>
                    <a:pt x="5430" y="334"/>
                  </a:moveTo>
                  <a:cubicBezTo>
                    <a:pt x="8252" y="334"/>
                    <a:pt x="10526" y="2608"/>
                    <a:pt x="10526" y="5430"/>
                  </a:cubicBezTo>
                  <a:cubicBezTo>
                    <a:pt x="10526" y="8240"/>
                    <a:pt x="8252" y="10514"/>
                    <a:pt x="5430" y="10514"/>
                  </a:cubicBezTo>
                  <a:cubicBezTo>
                    <a:pt x="2620" y="10514"/>
                    <a:pt x="346" y="8240"/>
                    <a:pt x="346" y="5430"/>
                  </a:cubicBezTo>
                  <a:cubicBezTo>
                    <a:pt x="346" y="2608"/>
                    <a:pt x="2620" y="334"/>
                    <a:pt x="5430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2" y="10859"/>
                    <a:pt x="8252" y="10300"/>
                    <a:pt x="9276" y="9264"/>
                  </a:cubicBezTo>
                  <a:cubicBezTo>
                    <a:pt x="10299" y="8240"/>
                    <a:pt x="10871" y="6871"/>
                    <a:pt x="10871" y="5430"/>
                  </a:cubicBezTo>
                  <a:cubicBezTo>
                    <a:pt x="10871" y="3989"/>
                    <a:pt x="10299" y="2620"/>
                    <a:pt x="9276" y="1584"/>
                  </a:cubicBezTo>
                  <a:cubicBezTo>
                    <a:pt x="8252" y="560"/>
                    <a:pt x="6882" y="1"/>
                    <a:pt x="5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52" name="Google Shape;352;p52"/>
            <p:cNvSpPr/>
            <p:nvPr/>
          </p:nvSpPr>
          <p:spPr>
            <a:xfrm>
              <a:off x="4271569" y="3904531"/>
              <a:ext cx="227394" cy="185728"/>
            </a:xfrm>
            <a:custGeom>
              <a:rect b="b" l="l" r="r" t="t"/>
              <a:pathLst>
                <a:path extrusionOk="0" h="5835" w="7144">
                  <a:moveTo>
                    <a:pt x="4620" y="0"/>
                  </a:moveTo>
                  <a:cubicBezTo>
                    <a:pt x="3727" y="0"/>
                    <a:pt x="2977" y="691"/>
                    <a:pt x="2905" y="1572"/>
                  </a:cubicBezTo>
                  <a:cubicBezTo>
                    <a:pt x="2727" y="1548"/>
                    <a:pt x="2358" y="1441"/>
                    <a:pt x="2262" y="1405"/>
                  </a:cubicBezTo>
                  <a:cubicBezTo>
                    <a:pt x="1643" y="1203"/>
                    <a:pt x="1072" y="810"/>
                    <a:pt x="631" y="322"/>
                  </a:cubicBezTo>
                  <a:cubicBezTo>
                    <a:pt x="596" y="298"/>
                    <a:pt x="572" y="274"/>
                    <a:pt x="524" y="262"/>
                  </a:cubicBezTo>
                  <a:cubicBezTo>
                    <a:pt x="517" y="261"/>
                    <a:pt x="509" y="260"/>
                    <a:pt x="501" y="260"/>
                  </a:cubicBezTo>
                  <a:cubicBezTo>
                    <a:pt x="436" y="260"/>
                    <a:pt x="367" y="304"/>
                    <a:pt x="346" y="357"/>
                  </a:cubicBezTo>
                  <a:cubicBezTo>
                    <a:pt x="238" y="572"/>
                    <a:pt x="179" y="810"/>
                    <a:pt x="179" y="1048"/>
                  </a:cubicBezTo>
                  <a:cubicBezTo>
                    <a:pt x="179" y="1393"/>
                    <a:pt x="286" y="1727"/>
                    <a:pt x="476" y="1977"/>
                  </a:cubicBezTo>
                  <a:cubicBezTo>
                    <a:pt x="466" y="1975"/>
                    <a:pt x="456" y="1974"/>
                    <a:pt x="446" y="1974"/>
                  </a:cubicBezTo>
                  <a:cubicBezTo>
                    <a:pt x="397" y="1974"/>
                    <a:pt x="349" y="1997"/>
                    <a:pt x="310" y="2036"/>
                  </a:cubicBezTo>
                  <a:cubicBezTo>
                    <a:pt x="286" y="2060"/>
                    <a:pt x="286" y="2108"/>
                    <a:pt x="274" y="2143"/>
                  </a:cubicBezTo>
                  <a:lnTo>
                    <a:pt x="274" y="2203"/>
                  </a:lnTo>
                  <a:cubicBezTo>
                    <a:pt x="274" y="2655"/>
                    <a:pt x="476" y="3072"/>
                    <a:pt x="822" y="3358"/>
                  </a:cubicBezTo>
                  <a:cubicBezTo>
                    <a:pt x="786" y="3370"/>
                    <a:pt x="774" y="3405"/>
                    <a:pt x="762" y="3417"/>
                  </a:cubicBezTo>
                  <a:cubicBezTo>
                    <a:pt x="750" y="3465"/>
                    <a:pt x="727" y="3513"/>
                    <a:pt x="750" y="3548"/>
                  </a:cubicBezTo>
                  <a:cubicBezTo>
                    <a:pt x="893" y="4024"/>
                    <a:pt x="1262" y="4405"/>
                    <a:pt x="1727" y="4548"/>
                  </a:cubicBezTo>
                  <a:cubicBezTo>
                    <a:pt x="1310" y="4798"/>
                    <a:pt x="834" y="4941"/>
                    <a:pt x="334" y="4941"/>
                  </a:cubicBezTo>
                  <a:lnTo>
                    <a:pt x="191" y="4941"/>
                  </a:lnTo>
                  <a:cubicBezTo>
                    <a:pt x="107" y="4941"/>
                    <a:pt x="36" y="5001"/>
                    <a:pt x="12" y="5084"/>
                  </a:cubicBezTo>
                  <a:cubicBezTo>
                    <a:pt x="0" y="5156"/>
                    <a:pt x="48" y="5239"/>
                    <a:pt x="107" y="5263"/>
                  </a:cubicBezTo>
                  <a:cubicBezTo>
                    <a:pt x="727" y="5632"/>
                    <a:pt x="1465" y="5834"/>
                    <a:pt x="2191" y="5834"/>
                  </a:cubicBezTo>
                  <a:cubicBezTo>
                    <a:pt x="3072" y="5834"/>
                    <a:pt x="3905" y="5560"/>
                    <a:pt x="4596" y="5060"/>
                  </a:cubicBezTo>
                  <a:cubicBezTo>
                    <a:pt x="4691" y="5001"/>
                    <a:pt x="4691" y="4858"/>
                    <a:pt x="4620" y="4786"/>
                  </a:cubicBezTo>
                  <a:cubicBezTo>
                    <a:pt x="4587" y="4754"/>
                    <a:pt x="4544" y="4735"/>
                    <a:pt x="4499" y="4735"/>
                  </a:cubicBezTo>
                  <a:cubicBezTo>
                    <a:pt x="4463" y="4735"/>
                    <a:pt x="4426" y="4748"/>
                    <a:pt x="4394" y="4775"/>
                  </a:cubicBezTo>
                  <a:cubicBezTo>
                    <a:pt x="3763" y="5215"/>
                    <a:pt x="3013" y="5489"/>
                    <a:pt x="2191" y="5489"/>
                  </a:cubicBezTo>
                  <a:cubicBezTo>
                    <a:pt x="1727" y="5489"/>
                    <a:pt x="1262" y="5394"/>
                    <a:pt x="846" y="5239"/>
                  </a:cubicBezTo>
                  <a:cubicBezTo>
                    <a:pt x="1369" y="5144"/>
                    <a:pt x="1846" y="4917"/>
                    <a:pt x="2262" y="4584"/>
                  </a:cubicBezTo>
                  <a:cubicBezTo>
                    <a:pt x="2310" y="4536"/>
                    <a:pt x="2334" y="4477"/>
                    <a:pt x="2322" y="4417"/>
                  </a:cubicBezTo>
                  <a:cubicBezTo>
                    <a:pt x="2310" y="4346"/>
                    <a:pt x="2239" y="4286"/>
                    <a:pt x="2155" y="4286"/>
                  </a:cubicBezTo>
                  <a:cubicBezTo>
                    <a:pt x="1739" y="4263"/>
                    <a:pt x="1369" y="4048"/>
                    <a:pt x="1167" y="3691"/>
                  </a:cubicBezTo>
                  <a:cubicBezTo>
                    <a:pt x="1250" y="3691"/>
                    <a:pt x="1358" y="3667"/>
                    <a:pt x="1441" y="3643"/>
                  </a:cubicBezTo>
                  <a:cubicBezTo>
                    <a:pt x="1524" y="3632"/>
                    <a:pt x="1584" y="3572"/>
                    <a:pt x="1584" y="3489"/>
                  </a:cubicBezTo>
                  <a:cubicBezTo>
                    <a:pt x="1596" y="3405"/>
                    <a:pt x="1536" y="3334"/>
                    <a:pt x="1441" y="3298"/>
                  </a:cubicBezTo>
                  <a:cubicBezTo>
                    <a:pt x="1000" y="3191"/>
                    <a:pt x="667" y="2822"/>
                    <a:pt x="596" y="2381"/>
                  </a:cubicBezTo>
                  <a:lnTo>
                    <a:pt x="596" y="2381"/>
                  </a:lnTo>
                  <a:cubicBezTo>
                    <a:pt x="727" y="2405"/>
                    <a:pt x="869" y="2417"/>
                    <a:pt x="1000" y="2417"/>
                  </a:cubicBezTo>
                  <a:cubicBezTo>
                    <a:pt x="1084" y="2417"/>
                    <a:pt x="1143" y="2358"/>
                    <a:pt x="1167" y="2274"/>
                  </a:cubicBezTo>
                  <a:cubicBezTo>
                    <a:pt x="1179" y="2203"/>
                    <a:pt x="1131" y="2143"/>
                    <a:pt x="1072" y="2108"/>
                  </a:cubicBezTo>
                  <a:cubicBezTo>
                    <a:pt x="703" y="1881"/>
                    <a:pt x="476" y="1488"/>
                    <a:pt x="476" y="1048"/>
                  </a:cubicBezTo>
                  <a:cubicBezTo>
                    <a:pt x="476" y="953"/>
                    <a:pt x="488" y="846"/>
                    <a:pt x="524" y="738"/>
                  </a:cubicBezTo>
                  <a:cubicBezTo>
                    <a:pt x="965" y="1191"/>
                    <a:pt x="1524" y="1524"/>
                    <a:pt x="2120" y="1727"/>
                  </a:cubicBezTo>
                  <a:cubicBezTo>
                    <a:pt x="2120" y="1727"/>
                    <a:pt x="2715" y="1905"/>
                    <a:pt x="2929" y="1917"/>
                  </a:cubicBezTo>
                  <a:lnTo>
                    <a:pt x="3024" y="1917"/>
                  </a:lnTo>
                  <a:cubicBezTo>
                    <a:pt x="3096" y="1917"/>
                    <a:pt x="3167" y="1869"/>
                    <a:pt x="3191" y="1798"/>
                  </a:cubicBezTo>
                  <a:cubicBezTo>
                    <a:pt x="3203" y="1786"/>
                    <a:pt x="3203" y="1750"/>
                    <a:pt x="3203" y="1738"/>
                  </a:cubicBezTo>
                  <a:lnTo>
                    <a:pt x="3203" y="1703"/>
                  </a:lnTo>
                  <a:cubicBezTo>
                    <a:pt x="3203" y="953"/>
                    <a:pt x="3810" y="334"/>
                    <a:pt x="4572" y="334"/>
                  </a:cubicBezTo>
                  <a:cubicBezTo>
                    <a:pt x="4941" y="334"/>
                    <a:pt x="5287" y="488"/>
                    <a:pt x="5549" y="750"/>
                  </a:cubicBezTo>
                  <a:cubicBezTo>
                    <a:pt x="5585" y="787"/>
                    <a:pt x="5621" y="802"/>
                    <a:pt x="5663" y="802"/>
                  </a:cubicBezTo>
                  <a:cubicBezTo>
                    <a:pt x="5676" y="802"/>
                    <a:pt x="5689" y="801"/>
                    <a:pt x="5703" y="798"/>
                  </a:cubicBezTo>
                  <a:cubicBezTo>
                    <a:pt x="5882" y="762"/>
                    <a:pt x="6049" y="738"/>
                    <a:pt x="6203" y="679"/>
                  </a:cubicBezTo>
                  <a:lnTo>
                    <a:pt x="6203" y="679"/>
                  </a:lnTo>
                  <a:cubicBezTo>
                    <a:pt x="6120" y="762"/>
                    <a:pt x="6013" y="857"/>
                    <a:pt x="5894" y="917"/>
                  </a:cubicBezTo>
                  <a:cubicBezTo>
                    <a:pt x="5822" y="965"/>
                    <a:pt x="5787" y="1048"/>
                    <a:pt x="5822" y="1143"/>
                  </a:cubicBezTo>
                  <a:cubicBezTo>
                    <a:pt x="5846" y="1203"/>
                    <a:pt x="5930" y="1250"/>
                    <a:pt x="6001" y="1250"/>
                  </a:cubicBezTo>
                  <a:cubicBezTo>
                    <a:pt x="6144" y="1227"/>
                    <a:pt x="6287" y="1215"/>
                    <a:pt x="6418" y="1167"/>
                  </a:cubicBezTo>
                  <a:lnTo>
                    <a:pt x="6418" y="1167"/>
                  </a:lnTo>
                  <a:cubicBezTo>
                    <a:pt x="6299" y="1286"/>
                    <a:pt x="6168" y="1405"/>
                    <a:pt x="6013" y="1512"/>
                  </a:cubicBezTo>
                  <a:cubicBezTo>
                    <a:pt x="5965" y="1548"/>
                    <a:pt x="5941" y="1608"/>
                    <a:pt x="5941" y="1655"/>
                  </a:cubicBezTo>
                  <a:lnTo>
                    <a:pt x="5941" y="1679"/>
                  </a:lnTo>
                  <a:lnTo>
                    <a:pt x="5941" y="1703"/>
                  </a:lnTo>
                  <a:lnTo>
                    <a:pt x="5941" y="1727"/>
                  </a:lnTo>
                  <a:cubicBezTo>
                    <a:pt x="5941" y="2691"/>
                    <a:pt x="5572" y="3572"/>
                    <a:pt x="4977" y="4227"/>
                  </a:cubicBezTo>
                  <a:cubicBezTo>
                    <a:pt x="4918" y="4298"/>
                    <a:pt x="4918" y="4405"/>
                    <a:pt x="4977" y="4465"/>
                  </a:cubicBezTo>
                  <a:cubicBezTo>
                    <a:pt x="5011" y="4499"/>
                    <a:pt x="5053" y="4514"/>
                    <a:pt x="5096" y="4514"/>
                  </a:cubicBezTo>
                  <a:cubicBezTo>
                    <a:pt x="5143" y="4514"/>
                    <a:pt x="5190" y="4496"/>
                    <a:pt x="5227" y="4465"/>
                  </a:cubicBezTo>
                  <a:cubicBezTo>
                    <a:pt x="5894" y="3715"/>
                    <a:pt x="6263" y="2762"/>
                    <a:pt x="6287" y="1750"/>
                  </a:cubicBezTo>
                  <a:cubicBezTo>
                    <a:pt x="6596" y="1524"/>
                    <a:pt x="6846" y="1250"/>
                    <a:pt x="7061" y="917"/>
                  </a:cubicBezTo>
                  <a:cubicBezTo>
                    <a:pt x="7144" y="857"/>
                    <a:pt x="7132" y="750"/>
                    <a:pt x="7061" y="715"/>
                  </a:cubicBezTo>
                  <a:cubicBezTo>
                    <a:pt x="7029" y="683"/>
                    <a:pt x="6987" y="667"/>
                    <a:pt x="6937" y="667"/>
                  </a:cubicBezTo>
                  <a:cubicBezTo>
                    <a:pt x="6912" y="667"/>
                    <a:pt x="6886" y="671"/>
                    <a:pt x="6858" y="679"/>
                  </a:cubicBezTo>
                  <a:cubicBezTo>
                    <a:pt x="6775" y="726"/>
                    <a:pt x="6680" y="750"/>
                    <a:pt x="6596" y="786"/>
                  </a:cubicBezTo>
                  <a:cubicBezTo>
                    <a:pt x="6680" y="667"/>
                    <a:pt x="6763" y="512"/>
                    <a:pt x="6823" y="369"/>
                  </a:cubicBezTo>
                  <a:cubicBezTo>
                    <a:pt x="6834" y="310"/>
                    <a:pt x="6834" y="238"/>
                    <a:pt x="6787" y="191"/>
                  </a:cubicBezTo>
                  <a:cubicBezTo>
                    <a:pt x="6750" y="153"/>
                    <a:pt x="6703" y="135"/>
                    <a:pt x="6659" y="135"/>
                  </a:cubicBezTo>
                  <a:cubicBezTo>
                    <a:pt x="6632" y="135"/>
                    <a:pt x="6607" y="142"/>
                    <a:pt x="6584" y="155"/>
                  </a:cubicBezTo>
                  <a:cubicBezTo>
                    <a:pt x="6322" y="310"/>
                    <a:pt x="6061" y="393"/>
                    <a:pt x="5775" y="441"/>
                  </a:cubicBezTo>
                  <a:cubicBezTo>
                    <a:pt x="5465" y="143"/>
                    <a:pt x="5048" y="0"/>
                    <a:pt x="46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lt1"/>
                </a:solidFill>
              </a:endParaRPr>
            </a:p>
          </p:txBody>
        </p:sp>
      </p:grpSp>
      <p:pic>
        <p:nvPicPr>
          <p:cNvPr id="353" name="Google Shape;353;p52"/>
          <p:cNvPicPr preferRelativeResize="0"/>
          <p:nvPr/>
        </p:nvPicPr>
        <p:blipFill rotWithShape="1">
          <a:blip r:embed="rId3">
            <a:alphaModFix amt="73000"/>
          </a:blip>
          <a:srcRect b="5542" l="0" r="0" t="188"/>
          <a:stretch/>
        </p:blipFill>
        <p:spPr>
          <a:xfrm>
            <a:off x="3687500" y="11951"/>
            <a:ext cx="54564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52"/>
          <p:cNvSpPr/>
          <p:nvPr/>
        </p:nvSpPr>
        <p:spPr>
          <a:xfrm rot="5400000">
            <a:off x="1428875" y="205200"/>
            <a:ext cx="3358800" cy="5026500"/>
          </a:xfrm>
          <a:prstGeom prst="rect">
            <a:avLst/>
          </a:prstGeom>
          <a:solidFill>
            <a:srgbClr val="16668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52"/>
          <p:cNvSpPr txBox="1"/>
          <p:nvPr>
            <p:ph idx="1" type="subTitle"/>
          </p:nvPr>
        </p:nvSpPr>
        <p:spPr>
          <a:xfrm>
            <a:off x="831200" y="2314225"/>
            <a:ext cx="2856300" cy="17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>
                <a:solidFill>
                  <a:schemeClr val="lt1"/>
                </a:solidFill>
              </a:rPr>
              <a:t>Any questions?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What is your take-away?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rPr>
              <a:t>Thanks for your participation!</a:t>
            </a:r>
            <a:endParaRPr b="1">
              <a:solidFill>
                <a:schemeClr val="lt1"/>
              </a:solidFill>
              <a:latin typeface="Catamaran"/>
              <a:ea typeface="Catamaran"/>
              <a:cs typeface="Catamaran"/>
              <a:sym typeface="Catamaran"/>
            </a:endParaRPr>
          </a:p>
        </p:txBody>
      </p:sp>
      <p:sp>
        <p:nvSpPr>
          <p:cNvPr id="356" name="Google Shape;356;p52"/>
          <p:cNvSpPr txBox="1"/>
          <p:nvPr>
            <p:ph type="ctrTitle"/>
          </p:nvPr>
        </p:nvSpPr>
        <p:spPr>
          <a:xfrm>
            <a:off x="831200" y="376500"/>
            <a:ext cx="2607300" cy="205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chemeClr val="lt1"/>
                </a:solidFill>
              </a:rPr>
              <a:t>CHECK-OUT</a:t>
            </a:r>
            <a:endParaRPr sz="3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53"/>
          <p:cNvSpPr/>
          <p:nvPr/>
        </p:nvSpPr>
        <p:spPr>
          <a:xfrm>
            <a:off x="0" y="1559850"/>
            <a:ext cx="5197200" cy="359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53"/>
          <p:cNvSpPr txBox="1"/>
          <p:nvPr>
            <p:ph idx="1" type="body"/>
          </p:nvPr>
        </p:nvSpPr>
        <p:spPr>
          <a:xfrm>
            <a:off x="642050" y="2134800"/>
            <a:ext cx="5308200" cy="195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This is where you give credit to the ones who are part of this project.</a:t>
            </a:r>
            <a:endParaRPr>
              <a:solidFill>
                <a:schemeClr val="lt1"/>
              </a:solidFill>
            </a:endParaRPr>
          </a:p>
          <a:p>
            <a:pPr indent="0" lvl="0" marL="2413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-203200" lvl="0" marL="24130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tamaran Light"/>
              <a:buChar char="⎯"/>
            </a:pPr>
            <a:r>
              <a:rPr lang="es">
                <a:solidFill>
                  <a:schemeClr val="lt1"/>
                </a:solidFill>
              </a:rPr>
              <a:t>Presentation template by </a:t>
            </a:r>
            <a:r>
              <a:rPr lang="es">
                <a:solidFill>
                  <a:schemeClr val="lt1"/>
                </a:solidFill>
                <a:highlight>
                  <a:schemeClr val="dk1"/>
                </a:highlight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endParaRPr>
              <a:solidFill>
                <a:schemeClr val="lt1"/>
              </a:solidFill>
              <a:highlight>
                <a:schemeClr val="dk1"/>
              </a:highlight>
            </a:endParaRPr>
          </a:p>
          <a:p>
            <a:pPr indent="-203200" lvl="0" marL="2413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tamaran Light"/>
              <a:buChar char="⎯"/>
            </a:pPr>
            <a:r>
              <a:rPr lang="es">
                <a:solidFill>
                  <a:schemeClr val="lt1"/>
                </a:solidFill>
              </a:rPr>
              <a:t>Icons by </a:t>
            </a:r>
            <a:r>
              <a:rPr lang="es">
                <a:solidFill>
                  <a:schemeClr val="lt1"/>
                </a:solidFill>
                <a:highlight>
                  <a:schemeClr val="dk1"/>
                </a:highlight>
                <a:uFill>
                  <a:noFill/>
                </a:u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endParaRPr>
              <a:solidFill>
                <a:schemeClr val="lt1"/>
              </a:solidFill>
              <a:highlight>
                <a:schemeClr val="dk1"/>
              </a:highlight>
            </a:endParaRPr>
          </a:p>
          <a:p>
            <a:pPr indent="-203200" lvl="0" marL="2413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tamaran Light"/>
              <a:buChar char="⎯"/>
            </a:pPr>
            <a:r>
              <a:rPr lang="es">
                <a:solidFill>
                  <a:schemeClr val="lt1"/>
                </a:solidFill>
              </a:rPr>
              <a:t>Infographics by </a:t>
            </a:r>
            <a:r>
              <a:rPr lang="es">
                <a:solidFill>
                  <a:schemeClr val="lt1"/>
                </a:solidFill>
                <a:highlight>
                  <a:schemeClr val="dk1"/>
                </a:highlight>
                <a:uFill>
                  <a:noFill/>
                </a:u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endParaRPr>
              <a:solidFill>
                <a:schemeClr val="lt1"/>
              </a:solidFill>
              <a:highlight>
                <a:schemeClr val="dk1"/>
              </a:highlight>
            </a:endParaRPr>
          </a:p>
          <a:p>
            <a:pPr indent="-203200" lvl="0" marL="2413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tamaran Light"/>
              <a:buChar char="⎯"/>
            </a:pPr>
            <a:r>
              <a:rPr lang="es">
                <a:solidFill>
                  <a:schemeClr val="lt1"/>
                </a:solidFill>
              </a:rPr>
              <a:t>Images created by </a:t>
            </a:r>
            <a:r>
              <a:rPr lang="es">
                <a:solidFill>
                  <a:schemeClr val="lt1"/>
                </a:solidFill>
                <a:highlight>
                  <a:schemeClr val="dk1"/>
                </a:highlight>
                <a:uFill>
                  <a:noFill/>
                </a:u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endParaRPr>
              <a:solidFill>
                <a:schemeClr val="lt1"/>
              </a:solidFill>
            </a:endParaRPr>
          </a:p>
          <a:p>
            <a:pPr indent="-177800" lvl="0" marL="2413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Nunito Light"/>
              <a:buChar char="⎯"/>
            </a:pPr>
            <a:r>
              <a:rPr lang="es">
                <a:solidFill>
                  <a:schemeClr val="lt1"/>
                </a:solidFill>
              </a:rPr>
              <a:t>Cherry on top method by SLO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63" name="Google Shape;363;p53"/>
          <p:cNvSpPr txBox="1"/>
          <p:nvPr>
            <p:ph type="ctrTitle"/>
          </p:nvPr>
        </p:nvSpPr>
        <p:spPr>
          <a:xfrm rot="5400000">
            <a:off x="6923109" y="1407498"/>
            <a:ext cx="24498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CREDITS</a:t>
            </a:r>
            <a:endParaRPr/>
          </a:p>
        </p:txBody>
      </p:sp>
      <p:sp>
        <p:nvSpPr>
          <p:cNvPr id="364" name="Google Shape;364;p53"/>
          <p:cNvSpPr/>
          <p:nvPr/>
        </p:nvSpPr>
        <p:spPr>
          <a:xfrm>
            <a:off x="4961825" y="3661475"/>
            <a:ext cx="487500" cy="15291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44"/>
          <p:cNvPicPr preferRelativeResize="0"/>
          <p:nvPr/>
        </p:nvPicPr>
        <p:blipFill rotWithShape="1">
          <a:blip r:embed="rId3">
            <a:alphaModFix/>
          </a:blip>
          <a:srcRect b="0" l="25608" r="25613" t="0"/>
          <a:stretch/>
        </p:blipFill>
        <p:spPr>
          <a:xfrm>
            <a:off x="5381625" y="0"/>
            <a:ext cx="376237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44"/>
          <p:cNvSpPr/>
          <p:nvPr/>
        </p:nvSpPr>
        <p:spPr>
          <a:xfrm>
            <a:off x="4819650" y="1577400"/>
            <a:ext cx="2800800" cy="19887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44"/>
          <p:cNvSpPr txBox="1"/>
          <p:nvPr>
            <p:ph idx="1" type="subTitle"/>
          </p:nvPr>
        </p:nvSpPr>
        <p:spPr>
          <a:xfrm flipH="1">
            <a:off x="1482675" y="2154225"/>
            <a:ext cx="2687700" cy="117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 sz="1300"/>
              <a:t>The best solutions aren’t shaped during meetings - they are created together with the people that matter</a:t>
            </a:r>
            <a:endParaRPr sz="1300"/>
          </a:p>
        </p:txBody>
      </p:sp>
      <p:sp>
        <p:nvSpPr>
          <p:cNvPr id="240" name="Google Shape;240;p44"/>
          <p:cNvSpPr txBox="1"/>
          <p:nvPr>
            <p:ph type="title"/>
          </p:nvPr>
        </p:nvSpPr>
        <p:spPr>
          <a:xfrm>
            <a:off x="672375" y="1432475"/>
            <a:ext cx="3498000" cy="89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CO-CREATION</a:t>
            </a:r>
            <a:endParaRPr/>
          </a:p>
        </p:txBody>
      </p:sp>
      <p:sp>
        <p:nvSpPr>
          <p:cNvPr id="241" name="Google Shape;241;p44"/>
          <p:cNvSpPr/>
          <p:nvPr/>
        </p:nvSpPr>
        <p:spPr>
          <a:xfrm>
            <a:off x="0" y="1577400"/>
            <a:ext cx="362100" cy="19887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2" name="Google Shape;242;p44"/>
          <p:cNvPicPr preferRelativeResize="0"/>
          <p:nvPr/>
        </p:nvPicPr>
        <p:blipFill>
          <a:blip r:embed="rId4">
            <a:alphaModFix amt="48000"/>
          </a:blip>
          <a:stretch>
            <a:fillRect/>
          </a:stretch>
        </p:blipFill>
        <p:spPr>
          <a:xfrm>
            <a:off x="5381625" y="1577400"/>
            <a:ext cx="2238711" cy="198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5"/>
          <p:cNvSpPr txBox="1"/>
          <p:nvPr>
            <p:ph idx="6" type="ctrTitle"/>
          </p:nvPr>
        </p:nvSpPr>
        <p:spPr>
          <a:xfrm rot="5400000">
            <a:off x="6685437" y="1646270"/>
            <a:ext cx="2913300" cy="48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WHAT WE ARE DOING TODAY</a:t>
            </a:r>
            <a:endParaRPr/>
          </a:p>
        </p:txBody>
      </p:sp>
      <p:sp>
        <p:nvSpPr>
          <p:cNvPr id="248" name="Google Shape;248;p45"/>
          <p:cNvSpPr/>
          <p:nvPr/>
        </p:nvSpPr>
        <p:spPr>
          <a:xfrm>
            <a:off x="0" y="0"/>
            <a:ext cx="3607500" cy="2632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45"/>
          <p:cNvSpPr/>
          <p:nvPr/>
        </p:nvSpPr>
        <p:spPr>
          <a:xfrm>
            <a:off x="3607486" y="-25500"/>
            <a:ext cx="3607500" cy="2632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45"/>
          <p:cNvSpPr/>
          <p:nvPr/>
        </p:nvSpPr>
        <p:spPr>
          <a:xfrm>
            <a:off x="0" y="2632200"/>
            <a:ext cx="3607500" cy="2511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45"/>
          <p:cNvSpPr/>
          <p:nvPr/>
        </p:nvSpPr>
        <p:spPr>
          <a:xfrm>
            <a:off x="3607473" y="2632200"/>
            <a:ext cx="3607500" cy="2511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45"/>
          <p:cNvSpPr txBox="1"/>
          <p:nvPr>
            <p:ph idx="1" type="subTitle"/>
          </p:nvPr>
        </p:nvSpPr>
        <p:spPr>
          <a:xfrm>
            <a:off x="631884" y="1410841"/>
            <a:ext cx="2480700" cy="53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A first glimpse of all participants and their backgrounds. Quick overview of the day</a:t>
            </a:r>
            <a:endParaRPr/>
          </a:p>
        </p:txBody>
      </p:sp>
      <p:sp>
        <p:nvSpPr>
          <p:cNvPr id="253" name="Google Shape;253;p45"/>
          <p:cNvSpPr txBox="1"/>
          <p:nvPr>
            <p:ph idx="3" type="subTitle"/>
          </p:nvPr>
        </p:nvSpPr>
        <p:spPr>
          <a:xfrm>
            <a:off x="4213664" y="1410841"/>
            <a:ext cx="2586000" cy="7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During this warm-up round, participants will have the opportunity to get their creative juices running and will get to know each other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54" name="Google Shape;254;p45"/>
          <p:cNvSpPr txBox="1"/>
          <p:nvPr>
            <p:ph idx="5" type="subTitle"/>
          </p:nvPr>
        </p:nvSpPr>
        <p:spPr>
          <a:xfrm>
            <a:off x="631884" y="3914208"/>
            <a:ext cx="2480700" cy="9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When roleplaying, participants will get inside of the mind of different actors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55" name="Google Shape;255;p45"/>
          <p:cNvSpPr txBox="1"/>
          <p:nvPr>
            <p:ph idx="2" type="ctrTitle"/>
          </p:nvPr>
        </p:nvSpPr>
        <p:spPr>
          <a:xfrm>
            <a:off x="4213664" y="842025"/>
            <a:ext cx="2697900" cy="6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CHERRY ON TOP METHOD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56" name="Google Shape;256;p45"/>
          <p:cNvSpPr txBox="1"/>
          <p:nvPr>
            <p:ph idx="4" type="ctrTitle"/>
          </p:nvPr>
        </p:nvSpPr>
        <p:spPr>
          <a:xfrm>
            <a:off x="631883" y="3331927"/>
            <a:ext cx="2871300" cy="6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ROLEPLAYING GAME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57" name="Google Shape;257;p45"/>
          <p:cNvSpPr txBox="1"/>
          <p:nvPr>
            <p:ph type="ctrTitle"/>
          </p:nvPr>
        </p:nvSpPr>
        <p:spPr>
          <a:xfrm>
            <a:off x="631875" y="842025"/>
            <a:ext cx="2871300" cy="6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INTRODUCTION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58" name="Google Shape;258;p45"/>
          <p:cNvSpPr txBox="1"/>
          <p:nvPr>
            <p:ph idx="7" type="ctrTitle"/>
          </p:nvPr>
        </p:nvSpPr>
        <p:spPr>
          <a:xfrm>
            <a:off x="4213664" y="3331934"/>
            <a:ext cx="2586000" cy="6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TAKE AWAY</a:t>
            </a:r>
            <a:endParaRPr/>
          </a:p>
        </p:txBody>
      </p:sp>
      <p:sp>
        <p:nvSpPr>
          <p:cNvPr id="259" name="Google Shape;259;p45"/>
          <p:cNvSpPr txBox="1"/>
          <p:nvPr>
            <p:ph idx="8" type="subTitle"/>
          </p:nvPr>
        </p:nvSpPr>
        <p:spPr>
          <a:xfrm>
            <a:off x="4213664" y="3914208"/>
            <a:ext cx="2586000" cy="7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To finish off, the general </a:t>
            </a:r>
            <a:r>
              <a:rPr lang="es"/>
              <a:t>takeaways</a:t>
            </a:r>
            <a:r>
              <a:rPr lang="es"/>
              <a:t>, ideas and solutions are summarized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46"/>
          <p:cNvPicPr preferRelativeResize="0"/>
          <p:nvPr/>
        </p:nvPicPr>
        <p:blipFill rotWithShape="1">
          <a:blip r:embed="rId3">
            <a:alphaModFix/>
          </a:blip>
          <a:srcRect b="0" l="36510" r="22710" t="0"/>
          <a:stretch/>
        </p:blipFill>
        <p:spPr>
          <a:xfrm>
            <a:off x="5381625" y="0"/>
            <a:ext cx="3762375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46"/>
          <p:cNvSpPr/>
          <p:nvPr/>
        </p:nvSpPr>
        <p:spPr>
          <a:xfrm>
            <a:off x="4819650" y="1577400"/>
            <a:ext cx="2991000" cy="19887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46"/>
          <p:cNvSpPr txBox="1"/>
          <p:nvPr>
            <p:ph idx="1" type="subTitle"/>
          </p:nvPr>
        </p:nvSpPr>
        <p:spPr>
          <a:xfrm flipH="1">
            <a:off x="1667175" y="2154225"/>
            <a:ext cx="2503200" cy="117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/>
              <a:t>Three sentences</a:t>
            </a:r>
            <a:endParaRPr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❖"/>
            </a:pPr>
            <a:r>
              <a:rPr lang="es"/>
              <a:t>I am …</a:t>
            </a:r>
            <a:endParaRPr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❖"/>
            </a:pPr>
            <a:r>
              <a:rPr lang="es"/>
              <a:t>Favourite plant …</a:t>
            </a:r>
            <a:endParaRPr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❖"/>
            </a:pPr>
            <a:r>
              <a:rPr lang="es"/>
              <a:t>My intention today is to …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46"/>
          <p:cNvSpPr txBox="1"/>
          <p:nvPr>
            <p:ph type="title"/>
          </p:nvPr>
        </p:nvSpPr>
        <p:spPr>
          <a:xfrm>
            <a:off x="672375" y="1432475"/>
            <a:ext cx="3498000" cy="89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WHO ARE  YOU?</a:t>
            </a:r>
            <a:endParaRPr/>
          </a:p>
        </p:txBody>
      </p:sp>
      <p:sp>
        <p:nvSpPr>
          <p:cNvPr id="268" name="Google Shape;268;p46"/>
          <p:cNvSpPr/>
          <p:nvPr/>
        </p:nvSpPr>
        <p:spPr>
          <a:xfrm>
            <a:off x="0" y="1577400"/>
            <a:ext cx="362100" cy="19887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7"/>
          <p:cNvSpPr/>
          <p:nvPr/>
        </p:nvSpPr>
        <p:spPr>
          <a:xfrm>
            <a:off x="-38250" y="1567950"/>
            <a:ext cx="7253100" cy="200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47"/>
          <p:cNvSpPr txBox="1"/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CHERRY ON TOP</a:t>
            </a:r>
            <a:endParaRPr/>
          </a:p>
        </p:txBody>
      </p:sp>
      <p:sp>
        <p:nvSpPr>
          <p:cNvPr id="275" name="Google Shape;275;p47"/>
          <p:cNvSpPr/>
          <p:nvPr/>
        </p:nvSpPr>
        <p:spPr>
          <a:xfrm>
            <a:off x="4487525" y="1333500"/>
            <a:ext cx="2956800" cy="17358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47"/>
          <p:cNvSpPr txBox="1"/>
          <p:nvPr>
            <p:ph idx="4294967295" type="subTitle"/>
          </p:nvPr>
        </p:nvSpPr>
        <p:spPr>
          <a:xfrm flipH="1">
            <a:off x="4571975" y="1708125"/>
            <a:ext cx="2577000" cy="117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300"/>
              <a:t>In groups of 4, think of as many answers as possible to (for example) the following question:</a:t>
            </a:r>
            <a:endParaRPr sz="1300"/>
          </a:p>
          <a:p>
            <a:pPr indent="0" lvl="0" marL="0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s" sz="1300"/>
              <a:t>“</a:t>
            </a:r>
            <a:r>
              <a:rPr i="1" lang="es" sz="1300"/>
              <a:t>How to enthuse people about climate adaptation</a:t>
            </a:r>
            <a:r>
              <a:rPr lang="es" sz="1300"/>
              <a:t>?”</a:t>
            </a:r>
            <a:endParaRPr sz="1300"/>
          </a:p>
        </p:txBody>
      </p:sp>
      <p:grpSp>
        <p:nvGrpSpPr>
          <p:cNvPr id="277" name="Google Shape;277;p47"/>
          <p:cNvGrpSpPr/>
          <p:nvPr/>
        </p:nvGrpSpPr>
        <p:grpSpPr>
          <a:xfrm>
            <a:off x="1459706" y="2187152"/>
            <a:ext cx="1580051" cy="1801050"/>
            <a:chOff x="1367060" y="2422129"/>
            <a:chExt cx="269261" cy="352050"/>
          </a:xfrm>
        </p:grpSpPr>
        <p:sp>
          <p:nvSpPr>
            <p:cNvPr id="278" name="Google Shape;278;p47"/>
            <p:cNvSpPr/>
            <p:nvPr/>
          </p:nvSpPr>
          <p:spPr>
            <a:xfrm>
              <a:off x="1392059" y="2651857"/>
              <a:ext cx="129160" cy="122322"/>
            </a:xfrm>
            <a:custGeom>
              <a:rect b="b" l="l" r="r" t="t"/>
              <a:pathLst>
                <a:path extrusionOk="0" h="3846" w="4061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357" y="333"/>
                  </a:lnTo>
                  <a:lnTo>
                    <a:pt x="357" y="1691"/>
                  </a:lnTo>
                  <a:cubicBezTo>
                    <a:pt x="357" y="2179"/>
                    <a:pt x="762" y="2584"/>
                    <a:pt x="1250" y="2584"/>
                  </a:cubicBezTo>
                  <a:cubicBezTo>
                    <a:pt x="1286" y="2584"/>
                    <a:pt x="1226" y="2584"/>
                    <a:pt x="2310" y="2405"/>
                  </a:cubicBezTo>
                  <a:lnTo>
                    <a:pt x="2310" y="3453"/>
                  </a:lnTo>
                  <a:cubicBezTo>
                    <a:pt x="2310" y="3667"/>
                    <a:pt x="2489" y="3846"/>
                    <a:pt x="2691" y="3846"/>
                  </a:cubicBezTo>
                  <a:lnTo>
                    <a:pt x="3905" y="3846"/>
                  </a:lnTo>
                  <a:cubicBezTo>
                    <a:pt x="3989" y="3846"/>
                    <a:pt x="4060" y="3774"/>
                    <a:pt x="4060" y="3679"/>
                  </a:cubicBezTo>
                  <a:cubicBezTo>
                    <a:pt x="4060" y="3596"/>
                    <a:pt x="3989" y="3500"/>
                    <a:pt x="3893" y="3500"/>
                  </a:cubicBezTo>
                  <a:lnTo>
                    <a:pt x="2691" y="3500"/>
                  </a:lnTo>
                  <a:cubicBezTo>
                    <a:pt x="2667" y="3500"/>
                    <a:pt x="2631" y="3465"/>
                    <a:pt x="2631" y="3441"/>
                  </a:cubicBezTo>
                  <a:lnTo>
                    <a:pt x="2631" y="2191"/>
                  </a:lnTo>
                  <a:cubicBezTo>
                    <a:pt x="2631" y="2143"/>
                    <a:pt x="2620" y="2107"/>
                    <a:pt x="2572" y="2072"/>
                  </a:cubicBezTo>
                  <a:cubicBezTo>
                    <a:pt x="2555" y="2055"/>
                    <a:pt x="2520" y="2038"/>
                    <a:pt x="2485" y="2038"/>
                  </a:cubicBezTo>
                  <a:cubicBezTo>
                    <a:pt x="2470" y="2038"/>
                    <a:pt x="2455" y="2041"/>
                    <a:pt x="2441" y="2048"/>
                  </a:cubicBezTo>
                  <a:lnTo>
                    <a:pt x="1238" y="2250"/>
                  </a:lnTo>
                  <a:cubicBezTo>
                    <a:pt x="917" y="2250"/>
                    <a:pt x="691" y="2000"/>
                    <a:pt x="691" y="1691"/>
                  </a:cubicBezTo>
                  <a:lnTo>
                    <a:pt x="691" y="167"/>
                  </a:lnTo>
                  <a:cubicBezTo>
                    <a:pt x="691" y="83"/>
                    <a:pt x="607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" name="Google Shape;279;p47"/>
            <p:cNvSpPr/>
            <p:nvPr/>
          </p:nvSpPr>
          <p:spPr>
            <a:xfrm>
              <a:off x="1367060" y="2441912"/>
              <a:ext cx="82184" cy="212139"/>
            </a:xfrm>
            <a:custGeom>
              <a:rect b="b" l="l" r="r" t="t"/>
              <a:pathLst>
                <a:path extrusionOk="0" h="6670" w="2584">
                  <a:moveTo>
                    <a:pt x="2415" y="1"/>
                  </a:moveTo>
                  <a:cubicBezTo>
                    <a:pt x="2382" y="1"/>
                    <a:pt x="2350" y="10"/>
                    <a:pt x="2322" y="29"/>
                  </a:cubicBezTo>
                  <a:cubicBezTo>
                    <a:pt x="1274" y="731"/>
                    <a:pt x="655" y="1898"/>
                    <a:pt x="655" y="3148"/>
                  </a:cubicBezTo>
                  <a:cubicBezTo>
                    <a:pt x="655" y="3351"/>
                    <a:pt x="667" y="3541"/>
                    <a:pt x="703" y="3732"/>
                  </a:cubicBezTo>
                  <a:cubicBezTo>
                    <a:pt x="48" y="5708"/>
                    <a:pt x="0" y="5696"/>
                    <a:pt x="0" y="5970"/>
                  </a:cubicBezTo>
                  <a:cubicBezTo>
                    <a:pt x="0" y="6208"/>
                    <a:pt x="84" y="6446"/>
                    <a:pt x="262" y="6625"/>
                  </a:cubicBezTo>
                  <a:cubicBezTo>
                    <a:pt x="295" y="6651"/>
                    <a:pt x="342" y="6670"/>
                    <a:pt x="389" y="6670"/>
                  </a:cubicBezTo>
                  <a:cubicBezTo>
                    <a:pt x="429" y="6670"/>
                    <a:pt x="468" y="6657"/>
                    <a:pt x="500" y="6625"/>
                  </a:cubicBezTo>
                  <a:cubicBezTo>
                    <a:pt x="560" y="6565"/>
                    <a:pt x="584" y="6458"/>
                    <a:pt x="500" y="6375"/>
                  </a:cubicBezTo>
                  <a:cubicBezTo>
                    <a:pt x="358" y="6220"/>
                    <a:pt x="298" y="5982"/>
                    <a:pt x="369" y="5756"/>
                  </a:cubicBezTo>
                  <a:lnTo>
                    <a:pt x="1036" y="3791"/>
                  </a:lnTo>
                  <a:cubicBezTo>
                    <a:pt x="1060" y="3767"/>
                    <a:pt x="1060" y="3732"/>
                    <a:pt x="1036" y="3720"/>
                  </a:cubicBezTo>
                  <a:cubicBezTo>
                    <a:pt x="1012" y="3517"/>
                    <a:pt x="1000" y="3327"/>
                    <a:pt x="1000" y="3148"/>
                  </a:cubicBezTo>
                  <a:cubicBezTo>
                    <a:pt x="1000" y="2005"/>
                    <a:pt x="1560" y="934"/>
                    <a:pt x="2513" y="291"/>
                  </a:cubicBezTo>
                  <a:cubicBezTo>
                    <a:pt x="2572" y="255"/>
                    <a:pt x="2584" y="148"/>
                    <a:pt x="2548" y="76"/>
                  </a:cubicBezTo>
                  <a:cubicBezTo>
                    <a:pt x="2519" y="25"/>
                    <a:pt x="2467" y="1"/>
                    <a:pt x="24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47"/>
            <p:cNvSpPr/>
            <p:nvPr/>
          </p:nvSpPr>
          <p:spPr>
            <a:xfrm>
              <a:off x="1456051" y="2422129"/>
              <a:ext cx="180271" cy="162937"/>
            </a:xfrm>
            <a:custGeom>
              <a:rect b="b" l="l" r="r" t="t"/>
              <a:pathLst>
                <a:path extrusionOk="0" h="5123" w="5668">
                  <a:moveTo>
                    <a:pt x="1621" y="1"/>
                  </a:moveTo>
                  <a:cubicBezTo>
                    <a:pt x="1104" y="1"/>
                    <a:pt x="591" y="107"/>
                    <a:pt x="119" y="317"/>
                  </a:cubicBezTo>
                  <a:cubicBezTo>
                    <a:pt x="24" y="353"/>
                    <a:pt x="0" y="448"/>
                    <a:pt x="24" y="544"/>
                  </a:cubicBezTo>
                  <a:cubicBezTo>
                    <a:pt x="51" y="616"/>
                    <a:pt x="113" y="648"/>
                    <a:pt x="184" y="648"/>
                  </a:cubicBezTo>
                  <a:cubicBezTo>
                    <a:pt x="205" y="648"/>
                    <a:pt x="228" y="645"/>
                    <a:pt x="250" y="639"/>
                  </a:cubicBezTo>
                  <a:cubicBezTo>
                    <a:pt x="965" y="317"/>
                    <a:pt x="1536" y="365"/>
                    <a:pt x="1643" y="353"/>
                  </a:cubicBezTo>
                  <a:cubicBezTo>
                    <a:pt x="3941" y="365"/>
                    <a:pt x="5644" y="2556"/>
                    <a:pt x="4894" y="4901"/>
                  </a:cubicBezTo>
                  <a:cubicBezTo>
                    <a:pt x="4870" y="4997"/>
                    <a:pt x="4906" y="5080"/>
                    <a:pt x="5001" y="5116"/>
                  </a:cubicBezTo>
                  <a:cubicBezTo>
                    <a:pt x="5018" y="5120"/>
                    <a:pt x="5035" y="5123"/>
                    <a:pt x="5052" y="5123"/>
                  </a:cubicBezTo>
                  <a:cubicBezTo>
                    <a:pt x="5119" y="5123"/>
                    <a:pt x="5184" y="5085"/>
                    <a:pt x="5203" y="5009"/>
                  </a:cubicBezTo>
                  <a:cubicBezTo>
                    <a:pt x="5668" y="3508"/>
                    <a:pt x="5239" y="2044"/>
                    <a:pt x="4263" y="1079"/>
                  </a:cubicBezTo>
                  <a:cubicBezTo>
                    <a:pt x="3524" y="356"/>
                    <a:pt x="2566" y="1"/>
                    <a:pt x="16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" name="Google Shape;281;p47"/>
            <p:cNvSpPr/>
            <p:nvPr/>
          </p:nvSpPr>
          <p:spPr>
            <a:xfrm>
              <a:off x="1532160" y="2593590"/>
              <a:ext cx="81834" cy="180207"/>
            </a:xfrm>
            <a:custGeom>
              <a:rect b="b" l="l" r="r" t="t"/>
              <a:pathLst>
                <a:path extrusionOk="0" h="5666" w="2573">
                  <a:moveTo>
                    <a:pt x="2399" y="1"/>
                  </a:moveTo>
                  <a:cubicBezTo>
                    <a:pt x="2340" y="1"/>
                    <a:pt x="2284" y="36"/>
                    <a:pt x="2251" y="94"/>
                  </a:cubicBezTo>
                  <a:cubicBezTo>
                    <a:pt x="2096" y="380"/>
                    <a:pt x="1715" y="856"/>
                    <a:pt x="1715" y="1737"/>
                  </a:cubicBezTo>
                  <a:lnTo>
                    <a:pt x="1715" y="5273"/>
                  </a:lnTo>
                  <a:cubicBezTo>
                    <a:pt x="1715" y="5309"/>
                    <a:pt x="1679" y="5332"/>
                    <a:pt x="1655" y="5332"/>
                  </a:cubicBezTo>
                  <a:lnTo>
                    <a:pt x="167" y="5332"/>
                  </a:lnTo>
                  <a:cubicBezTo>
                    <a:pt x="72" y="5332"/>
                    <a:pt x="0" y="5404"/>
                    <a:pt x="0" y="5499"/>
                  </a:cubicBezTo>
                  <a:cubicBezTo>
                    <a:pt x="0" y="5583"/>
                    <a:pt x="72" y="5666"/>
                    <a:pt x="167" y="5666"/>
                  </a:cubicBezTo>
                  <a:lnTo>
                    <a:pt x="1655" y="5666"/>
                  </a:lnTo>
                  <a:cubicBezTo>
                    <a:pt x="1858" y="5666"/>
                    <a:pt x="2036" y="5487"/>
                    <a:pt x="2036" y="5273"/>
                  </a:cubicBezTo>
                  <a:lnTo>
                    <a:pt x="2036" y="1737"/>
                  </a:lnTo>
                  <a:cubicBezTo>
                    <a:pt x="2036" y="963"/>
                    <a:pt x="2382" y="558"/>
                    <a:pt x="2548" y="249"/>
                  </a:cubicBezTo>
                  <a:cubicBezTo>
                    <a:pt x="2572" y="153"/>
                    <a:pt x="2548" y="70"/>
                    <a:pt x="2477" y="22"/>
                  </a:cubicBezTo>
                  <a:cubicBezTo>
                    <a:pt x="2451" y="8"/>
                    <a:pt x="2425" y="1"/>
                    <a:pt x="23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p47"/>
            <p:cNvSpPr/>
            <p:nvPr/>
          </p:nvSpPr>
          <p:spPr>
            <a:xfrm>
              <a:off x="1425359" y="2572313"/>
              <a:ext cx="24267" cy="17843"/>
            </a:xfrm>
            <a:custGeom>
              <a:rect b="b" l="l" r="r" t="t"/>
              <a:pathLst>
                <a:path extrusionOk="0" h="561" w="763">
                  <a:moveTo>
                    <a:pt x="583" y="0"/>
                  </a:moveTo>
                  <a:cubicBezTo>
                    <a:pt x="554" y="0"/>
                    <a:pt x="525" y="8"/>
                    <a:pt x="501" y="25"/>
                  </a:cubicBezTo>
                  <a:lnTo>
                    <a:pt x="96" y="239"/>
                  </a:lnTo>
                  <a:cubicBezTo>
                    <a:pt x="25" y="287"/>
                    <a:pt x="1" y="394"/>
                    <a:pt x="37" y="465"/>
                  </a:cubicBezTo>
                  <a:cubicBezTo>
                    <a:pt x="72" y="525"/>
                    <a:pt x="132" y="560"/>
                    <a:pt x="191" y="560"/>
                  </a:cubicBezTo>
                  <a:cubicBezTo>
                    <a:pt x="215" y="560"/>
                    <a:pt x="251" y="560"/>
                    <a:pt x="275" y="537"/>
                  </a:cubicBezTo>
                  <a:lnTo>
                    <a:pt x="680" y="322"/>
                  </a:lnTo>
                  <a:cubicBezTo>
                    <a:pt x="739" y="263"/>
                    <a:pt x="763" y="156"/>
                    <a:pt x="727" y="84"/>
                  </a:cubicBezTo>
                  <a:cubicBezTo>
                    <a:pt x="696" y="29"/>
                    <a:pt x="639" y="0"/>
                    <a:pt x="5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47"/>
            <p:cNvSpPr/>
            <p:nvPr/>
          </p:nvSpPr>
          <p:spPr>
            <a:xfrm>
              <a:off x="1562820" y="2573680"/>
              <a:ext cx="26176" cy="17620"/>
            </a:xfrm>
            <a:custGeom>
              <a:rect b="b" l="l" r="r" t="t"/>
              <a:pathLst>
                <a:path extrusionOk="0" h="554" w="823">
                  <a:moveTo>
                    <a:pt x="201" y="1"/>
                  </a:moveTo>
                  <a:cubicBezTo>
                    <a:pt x="143" y="1"/>
                    <a:pt x="81" y="28"/>
                    <a:pt x="48" y="77"/>
                  </a:cubicBezTo>
                  <a:cubicBezTo>
                    <a:pt x="1" y="160"/>
                    <a:pt x="37" y="255"/>
                    <a:pt x="108" y="303"/>
                  </a:cubicBezTo>
                  <a:cubicBezTo>
                    <a:pt x="513" y="529"/>
                    <a:pt x="513" y="553"/>
                    <a:pt x="584" y="553"/>
                  </a:cubicBezTo>
                  <a:cubicBezTo>
                    <a:pt x="763" y="541"/>
                    <a:pt x="822" y="315"/>
                    <a:pt x="680" y="244"/>
                  </a:cubicBezTo>
                  <a:lnTo>
                    <a:pt x="275" y="17"/>
                  </a:lnTo>
                  <a:cubicBezTo>
                    <a:pt x="253" y="6"/>
                    <a:pt x="227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" name="Google Shape;284;p47"/>
            <p:cNvSpPr/>
            <p:nvPr/>
          </p:nvSpPr>
          <p:spPr>
            <a:xfrm>
              <a:off x="1448100" y="2481414"/>
              <a:ext cx="125375" cy="191275"/>
            </a:xfrm>
            <a:custGeom>
              <a:rect b="b" l="l" r="r" t="t"/>
              <a:pathLst>
                <a:path extrusionOk="0" h="6014" w="3942">
                  <a:moveTo>
                    <a:pt x="1280" y="1498"/>
                  </a:moveTo>
                  <a:cubicBezTo>
                    <a:pt x="1355" y="1498"/>
                    <a:pt x="1429" y="1543"/>
                    <a:pt x="1429" y="1632"/>
                  </a:cubicBezTo>
                  <a:lnTo>
                    <a:pt x="1429" y="1763"/>
                  </a:lnTo>
                  <a:lnTo>
                    <a:pt x="1262" y="1763"/>
                  </a:lnTo>
                  <a:cubicBezTo>
                    <a:pt x="1191" y="1763"/>
                    <a:pt x="1131" y="1704"/>
                    <a:pt x="1131" y="1632"/>
                  </a:cubicBezTo>
                  <a:cubicBezTo>
                    <a:pt x="1131" y="1543"/>
                    <a:pt x="1206" y="1498"/>
                    <a:pt x="1280" y="1498"/>
                  </a:cubicBezTo>
                  <a:close/>
                  <a:moveTo>
                    <a:pt x="2483" y="1498"/>
                  </a:moveTo>
                  <a:cubicBezTo>
                    <a:pt x="2557" y="1498"/>
                    <a:pt x="2632" y="1543"/>
                    <a:pt x="2632" y="1632"/>
                  </a:cubicBezTo>
                  <a:cubicBezTo>
                    <a:pt x="2632" y="1704"/>
                    <a:pt x="2572" y="1763"/>
                    <a:pt x="2501" y="1763"/>
                  </a:cubicBezTo>
                  <a:lnTo>
                    <a:pt x="2334" y="1763"/>
                  </a:lnTo>
                  <a:lnTo>
                    <a:pt x="2334" y="1632"/>
                  </a:lnTo>
                  <a:cubicBezTo>
                    <a:pt x="2334" y="1543"/>
                    <a:pt x="2408" y="1498"/>
                    <a:pt x="2483" y="1498"/>
                  </a:cubicBezTo>
                  <a:close/>
                  <a:moveTo>
                    <a:pt x="1989" y="2085"/>
                  </a:moveTo>
                  <a:lnTo>
                    <a:pt x="1989" y="3776"/>
                  </a:lnTo>
                  <a:lnTo>
                    <a:pt x="1739" y="3776"/>
                  </a:lnTo>
                  <a:lnTo>
                    <a:pt x="1739" y="2085"/>
                  </a:lnTo>
                  <a:close/>
                  <a:moveTo>
                    <a:pt x="2524" y="4097"/>
                  </a:moveTo>
                  <a:lnTo>
                    <a:pt x="2524" y="4430"/>
                  </a:lnTo>
                  <a:lnTo>
                    <a:pt x="1215" y="4430"/>
                  </a:lnTo>
                  <a:lnTo>
                    <a:pt x="1215" y="4097"/>
                  </a:lnTo>
                  <a:close/>
                  <a:moveTo>
                    <a:pt x="2512" y="4752"/>
                  </a:moveTo>
                  <a:lnTo>
                    <a:pt x="2512" y="4942"/>
                  </a:lnTo>
                  <a:lnTo>
                    <a:pt x="2524" y="4942"/>
                  </a:lnTo>
                  <a:cubicBezTo>
                    <a:pt x="2524" y="5026"/>
                    <a:pt x="2465" y="5085"/>
                    <a:pt x="2393" y="5085"/>
                  </a:cubicBezTo>
                  <a:lnTo>
                    <a:pt x="1334" y="5085"/>
                  </a:lnTo>
                  <a:cubicBezTo>
                    <a:pt x="1262" y="5085"/>
                    <a:pt x="1203" y="5026"/>
                    <a:pt x="1203" y="4942"/>
                  </a:cubicBezTo>
                  <a:lnTo>
                    <a:pt x="1203" y="4752"/>
                  </a:lnTo>
                  <a:close/>
                  <a:moveTo>
                    <a:pt x="2227" y="5395"/>
                  </a:moveTo>
                  <a:cubicBezTo>
                    <a:pt x="2203" y="5561"/>
                    <a:pt x="2048" y="5681"/>
                    <a:pt x="1870" y="5681"/>
                  </a:cubicBezTo>
                  <a:cubicBezTo>
                    <a:pt x="1691" y="5681"/>
                    <a:pt x="1548" y="5561"/>
                    <a:pt x="1500" y="5395"/>
                  </a:cubicBezTo>
                  <a:close/>
                  <a:moveTo>
                    <a:pt x="1874" y="1"/>
                  </a:moveTo>
                  <a:cubicBezTo>
                    <a:pt x="834" y="1"/>
                    <a:pt x="0" y="837"/>
                    <a:pt x="0" y="1882"/>
                  </a:cubicBezTo>
                  <a:cubicBezTo>
                    <a:pt x="0" y="2406"/>
                    <a:pt x="215" y="2906"/>
                    <a:pt x="607" y="3264"/>
                  </a:cubicBezTo>
                  <a:cubicBezTo>
                    <a:pt x="786" y="3418"/>
                    <a:pt x="869" y="3656"/>
                    <a:pt x="869" y="3895"/>
                  </a:cubicBezTo>
                  <a:lnTo>
                    <a:pt x="869" y="4942"/>
                  </a:lnTo>
                  <a:cubicBezTo>
                    <a:pt x="869" y="5145"/>
                    <a:pt x="988" y="5300"/>
                    <a:pt x="1155" y="5359"/>
                  </a:cubicBezTo>
                  <a:cubicBezTo>
                    <a:pt x="1191" y="5716"/>
                    <a:pt x="1489" y="6014"/>
                    <a:pt x="1858" y="6014"/>
                  </a:cubicBezTo>
                  <a:cubicBezTo>
                    <a:pt x="2227" y="6014"/>
                    <a:pt x="2524" y="5740"/>
                    <a:pt x="2560" y="5359"/>
                  </a:cubicBezTo>
                  <a:cubicBezTo>
                    <a:pt x="2715" y="5288"/>
                    <a:pt x="2834" y="5121"/>
                    <a:pt x="2834" y="4942"/>
                  </a:cubicBezTo>
                  <a:lnTo>
                    <a:pt x="2834" y="3871"/>
                  </a:lnTo>
                  <a:cubicBezTo>
                    <a:pt x="2834" y="3811"/>
                    <a:pt x="2834" y="3752"/>
                    <a:pt x="2858" y="3692"/>
                  </a:cubicBezTo>
                  <a:cubicBezTo>
                    <a:pt x="2870" y="3609"/>
                    <a:pt x="2822" y="3514"/>
                    <a:pt x="2727" y="3502"/>
                  </a:cubicBezTo>
                  <a:cubicBezTo>
                    <a:pt x="2718" y="3500"/>
                    <a:pt x="2710" y="3500"/>
                    <a:pt x="2701" y="3500"/>
                  </a:cubicBezTo>
                  <a:cubicBezTo>
                    <a:pt x="2627" y="3500"/>
                    <a:pt x="2558" y="3546"/>
                    <a:pt x="2536" y="3621"/>
                  </a:cubicBezTo>
                  <a:cubicBezTo>
                    <a:pt x="2524" y="3668"/>
                    <a:pt x="2524" y="3728"/>
                    <a:pt x="2512" y="3776"/>
                  </a:cubicBezTo>
                  <a:lnTo>
                    <a:pt x="2298" y="3776"/>
                  </a:lnTo>
                  <a:lnTo>
                    <a:pt x="2298" y="2085"/>
                  </a:lnTo>
                  <a:lnTo>
                    <a:pt x="2465" y="2085"/>
                  </a:lnTo>
                  <a:cubicBezTo>
                    <a:pt x="2715" y="2085"/>
                    <a:pt x="2929" y="1882"/>
                    <a:pt x="2929" y="1632"/>
                  </a:cubicBezTo>
                  <a:cubicBezTo>
                    <a:pt x="2929" y="1370"/>
                    <a:pt x="2715" y="1168"/>
                    <a:pt x="2465" y="1168"/>
                  </a:cubicBezTo>
                  <a:lnTo>
                    <a:pt x="2441" y="1168"/>
                  </a:lnTo>
                  <a:cubicBezTo>
                    <a:pt x="2179" y="1168"/>
                    <a:pt x="1977" y="1370"/>
                    <a:pt x="1977" y="1632"/>
                  </a:cubicBezTo>
                  <a:lnTo>
                    <a:pt x="1977" y="1763"/>
                  </a:lnTo>
                  <a:lnTo>
                    <a:pt x="1727" y="1763"/>
                  </a:lnTo>
                  <a:lnTo>
                    <a:pt x="1727" y="1632"/>
                  </a:lnTo>
                  <a:cubicBezTo>
                    <a:pt x="1727" y="1370"/>
                    <a:pt x="1512" y="1168"/>
                    <a:pt x="1262" y="1168"/>
                  </a:cubicBezTo>
                  <a:lnTo>
                    <a:pt x="1227" y="1168"/>
                  </a:lnTo>
                  <a:cubicBezTo>
                    <a:pt x="977" y="1168"/>
                    <a:pt x="774" y="1370"/>
                    <a:pt x="774" y="1632"/>
                  </a:cubicBezTo>
                  <a:cubicBezTo>
                    <a:pt x="774" y="1882"/>
                    <a:pt x="977" y="2085"/>
                    <a:pt x="1227" y="2085"/>
                  </a:cubicBezTo>
                  <a:lnTo>
                    <a:pt x="1393" y="2085"/>
                  </a:lnTo>
                  <a:lnTo>
                    <a:pt x="1393" y="3776"/>
                  </a:lnTo>
                  <a:lnTo>
                    <a:pt x="1191" y="3776"/>
                  </a:lnTo>
                  <a:cubicBezTo>
                    <a:pt x="1155" y="3478"/>
                    <a:pt x="1024" y="3204"/>
                    <a:pt x="810" y="3014"/>
                  </a:cubicBezTo>
                  <a:cubicBezTo>
                    <a:pt x="488" y="2716"/>
                    <a:pt x="310" y="2299"/>
                    <a:pt x="310" y="1871"/>
                  </a:cubicBezTo>
                  <a:cubicBezTo>
                    <a:pt x="310" y="1013"/>
                    <a:pt x="988" y="323"/>
                    <a:pt x="1858" y="323"/>
                  </a:cubicBezTo>
                  <a:lnTo>
                    <a:pt x="1905" y="323"/>
                  </a:lnTo>
                  <a:cubicBezTo>
                    <a:pt x="2715" y="335"/>
                    <a:pt x="3394" y="1013"/>
                    <a:pt x="3405" y="1835"/>
                  </a:cubicBezTo>
                  <a:lnTo>
                    <a:pt x="3405" y="1847"/>
                  </a:lnTo>
                  <a:cubicBezTo>
                    <a:pt x="3405" y="2287"/>
                    <a:pt x="3239" y="2668"/>
                    <a:pt x="2929" y="2966"/>
                  </a:cubicBezTo>
                  <a:cubicBezTo>
                    <a:pt x="2870" y="3025"/>
                    <a:pt x="2858" y="3133"/>
                    <a:pt x="2929" y="3204"/>
                  </a:cubicBezTo>
                  <a:cubicBezTo>
                    <a:pt x="2965" y="3240"/>
                    <a:pt x="3007" y="3258"/>
                    <a:pt x="3048" y="3258"/>
                  </a:cubicBezTo>
                  <a:cubicBezTo>
                    <a:pt x="3090" y="3258"/>
                    <a:pt x="3132" y="3240"/>
                    <a:pt x="3167" y="3204"/>
                  </a:cubicBezTo>
                  <a:cubicBezTo>
                    <a:pt x="3906" y="2502"/>
                    <a:pt x="3941" y="1299"/>
                    <a:pt x="3191" y="561"/>
                  </a:cubicBezTo>
                  <a:cubicBezTo>
                    <a:pt x="2858" y="216"/>
                    <a:pt x="2393" y="1"/>
                    <a:pt x="1917" y="1"/>
                  </a:cubicBezTo>
                  <a:cubicBezTo>
                    <a:pt x="1903" y="1"/>
                    <a:pt x="1888" y="1"/>
                    <a:pt x="18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" name="Google Shape;285;p47"/>
            <p:cNvSpPr/>
            <p:nvPr/>
          </p:nvSpPr>
          <p:spPr>
            <a:xfrm>
              <a:off x="1502232" y="2449259"/>
              <a:ext cx="10655" cy="25380"/>
            </a:xfrm>
            <a:custGeom>
              <a:rect b="b" l="l" r="r" t="t"/>
              <a:pathLst>
                <a:path extrusionOk="0" h="798" w="335">
                  <a:moveTo>
                    <a:pt x="168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631"/>
                  </a:lnTo>
                  <a:cubicBezTo>
                    <a:pt x="1" y="715"/>
                    <a:pt x="84" y="798"/>
                    <a:pt x="168" y="798"/>
                  </a:cubicBezTo>
                  <a:cubicBezTo>
                    <a:pt x="263" y="798"/>
                    <a:pt x="334" y="715"/>
                    <a:pt x="334" y="631"/>
                  </a:cubicBezTo>
                  <a:lnTo>
                    <a:pt x="334" y="167"/>
                  </a:lnTo>
                  <a:cubicBezTo>
                    <a:pt x="334" y="84"/>
                    <a:pt x="263" y="0"/>
                    <a:pt x="1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" name="Google Shape;286;p47"/>
            <p:cNvSpPr/>
            <p:nvPr/>
          </p:nvSpPr>
          <p:spPr>
            <a:xfrm>
              <a:off x="1458309" y="2460582"/>
              <a:ext cx="18988" cy="23090"/>
            </a:xfrm>
            <a:custGeom>
              <a:rect b="b" l="l" r="r" t="t"/>
              <a:pathLst>
                <a:path extrusionOk="0" h="726" w="597">
                  <a:moveTo>
                    <a:pt x="190" y="1"/>
                  </a:moveTo>
                  <a:cubicBezTo>
                    <a:pt x="161" y="1"/>
                    <a:pt x="132" y="9"/>
                    <a:pt x="108" y="25"/>
                  </a:cubicBezTo>
                  <a:cubicBezTo>
                    <a:pt x="25" y="61"/>
                    <a:pt x="1" y="168"/>
                    <a:pt x="48" y="240"/>
                  </a:cubicBezTo>
                  <a:lnTo>
                    <a:pt x="275" y="644"/>
                  </a:lnTo>
                  <a:cubicBezTo>
                    <a:pt x="299" y="693"/>
                    <a:pt x="357" y="726"/>
                    <a:pt x="414" y="726"/>
                  </a:cubicBezTo>
                  <a:cubicBezTo>
                    <a:pt x="441" y="726"/>
                    <a:pt x="466" y="719"/>
                    <a:pt x="489" y="704"/>
                  </a:cubicBezTo>
                  <a:cubicBezTo>
                    <a:pt x="572" y="656"/>
                    <a:pt x="596" y="573"/>
                    <a:pt x="548" y="478"/>
                  </a:cubicBezTo>
                  <a:lnTo>
                    <a:pt x="322" y="85"/>
                  </a:lnTo>
                  <a:cubicBezTo>
                    <a:pt x="299" y="30"/>
                    <a:pt x="244" y="1"/>
                    <a:pt x="1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" name="Google Shape;287;p47"/>
            <p:cNvSpPr/>
            <p:nvPr/>
          </p:nvSpPr>
          <p:spPr>
            <a:xfrm>
              <a:off x="1425741" y="2492768"/>
              <a:ext cx="25031" cy="17874"/>
            </a:xfrm>
            <a:custGeom>
              <a:rect b="b" l="l" r="r" t="t"/>
              <a:pathLst>
                <a:path extrusionOk="0" h="562" w="787">
                  <a:moveTo>
                    <a:pt x="181" y="1"/>
                  </a:moveTo>
                  <a:cubicBezTo>
                    <a:pt x="126" y="1"/>
                    <a:pt x="72" y="30"/>
                    <a:pt x="48" y="85"/>
                  </a:cubicBezTo>
                  <a:cubicBezTo>
                    <a:pt x="1" y="156"/>
                    <a:pt x="25" y="263"/>
                    <a:pt x="108" y="299"/>
                  </a:cubicBezTo>
                  <a:cubicBezTo>
                    <a:pt x="501" y="525"/>
                    <a:pt x="501" y="561"/>
                    <a:pt x="584" y="561"/>
                  </a:cubicBezTo>
                  <a:cubicBezTo>
                    <a:pt x="632" y="561"/>
                    <a:pt x="703" y="525"/>
                    <a:pt x="727" y="466"/>
                  </a:cubicBezTo>
                  <a:cubicBezTo>
                    <a:pt x="787" y="394"/>
                    <a:pt x="751" y="287"/>
                    <a:pt x="668" y="240"/>
                  </a:cubicBezTo>
                  <a:lnTo>
                    <a:pt x="263" y="25"/>
                  </a:lnTo>
                  <a:cubicBezTo>
                    <a:pt x="238" y="9"/>
                    <a:pt x="209" y="1"/>
                    <a:pt x="1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" name="Google Shape;288;p47"/>
            <p:cNvSpPr/>
            <p:nvPr/>
          </p:nvSpPr>
          <p:spPr>
            <a:xfrm>
              <a:off x="1414768" y="2535959"/>
              <a:ext cx="25031" cy="10655"/>
            </a:xfrm>
            <a:custGeom>
              <a:rect b="b" l="l" r="r" t="t"/>
              <a:pathLst>
                <a:path extrusionOk="0" h="335" w="787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632" y="334"/>
                  </a:lnTo>
                  <a:cubicBezTo>
                    <a:pt x="715" y="334"/>
                    <a:pt x="786" y="251"/>
                    <a:pt x="786" y="167"/>
                  </a:cubicBezTo>
                  <a:cubicBezTo>
                    <a:pt x="786" y="72"/>
                    <a:pt x="715" y="1"/>
                    <a:pt x="6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" name="Google Shape;289;p47"/>
            <p:cNvSpPr/>
            <p:nvPr/>
          </p:nvSpPr>
          <p:spPr>
            <a:xfrm>
              <a:off x="1573825" y="2537104"/>
              <a:ext cx="24999" cy="10241"/>
            </a:xfrm>
            <a:custGeom>
              <a:rect b="b" l="l" r="r" t="t"/>
              <a:pathLst>
                <a:path extrusionOk="0" h="322" w="786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631" y="322"/>
                  </a:lnTo>
                  <a:cubicBezTo>
                    <a:pt x="715" y="322"/>
                    <a:pt x="786" y="251"/>
                    <a:pt x="786" y="155"/>
                  </a:cubicBezTo>
                  <a:cubicBezTo>
                    <a:pt x="786" y="72"/>
                    <a:pt x="715" y="0"/>
                    <a:pt x="6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" name="Google Shape;290;p47"/>
            <p:cNvSpPr/>
            <p:nvPr/>
          </p:nvSpPr>
          <p:spPr>
            <a:xfrm>
              <a:off x="1563965" y="2493627"/>
              <a:ext cx="24649" cy="17525"/>
            </a:xfrm>
            <a:custGeom>
              <a:rect b="b" l="l" r="r" t="t"/>
              <a:pathLst>
                <a:path extrusionOk="0" h="551" w="775">
                  <a:moveTo>
                    <a:pt x="576" y="0"/>
                  </a:moveTo>
                  <a:cubicBezTo>
                    <a:pt x="549" y="0"/>
                    <a:pt x="523" y="7"/>
                    <a:pt x="501" y="22"/>
                  </a:cubicBezTo>
                  <a:lnTo>
                    <a:pt x="108" y="248"/>
                  </a:lnTo>
                  <a:cubicBezTo>
                    <a:pt x="24" y="296"/>
                    <a:pt x="1" y="391"/>
                    <a:pt x="48" y="475"/>
                  </a:cubicBezTo>
                  <a:cubicBezTo>
                    <a:pt x="73" y="524"/>
                    <a:pt x="132" y="550"/>
                    <a:pt x="189" y="550"/>
                  </a:cubicBezTo>
                  <a:cubicBezTo>
                    <a:pt x="215" y="550"/>
                    <a:pt x="240" y="545"/>
                    <a:pt x="263" y="534"/>
                  </a:cubicBezTo>
                  <a:lnTo>
                    <a:pt x="667" y="308"/>
                  </a:lnTo>
                  <a:cubicBezTo>
                    <a:pt x="739" y="260"/>
                    <a:pt x="774" y="153"/>
                    <a:pt x="727" y="82"/>
                  </a:cubicBezTo>
                  <a:cubicBezTo>
                    <a:pt x="694" y="33"/>
                    <a:pt x="633" y="0"/>
                    <a:pt x="5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" name="Google Shape;291;p47"/>
            <p:cNvSpPr/>
            <p:nvPr/>
          </p:nvSpPr>
          <p:spPr>
            <a:xfrm>
              <a:off x="1537853" y="2461440"/>
              <a:ext cx="18956" cy="23090"/>
            </a:xfrm>
            <a:custGeom>
              <a:rect b="b" l="l" r="r" t="t"/>
              <a:pathLst>
                <a:path extrusionOk="0" h="726" w="596">
                  <a:moveTo>
                    <a:pt x="414" y="0"/>
                  </a:moveTo>
                  <a:cubicBezTo>
                    <a:pt x="357" y="0"/>
                    <a:pt x="298" y="33"/>
                    <a:pt x="274" y="82"/>
                  </a:cubicBezTo>
                  <a:lnTo>
                    <a:pt x="48" y="486"/>
                  </a:lnTo>
                  <a:cubicBezTo>
                    <a:pt x="0" y="558"/>
                    <a:pt x="36" y="665"/>
                    <a:pt x="107" y="701"/>
                  </a:cubicBezTo>
                  <a:cubicBezTo>
                    <a:pt x="132" y="718"/>
                    <a:pt x="162" y="725"/>
                    <a:pt x="192" y="725"/>
                  </a:cubicBezTo>
                  <a:cubicBezTo>
                    <a:pt x="247" y="725"/>
                    <a:pt x="303" y="699"/>
                    <a:pt x="333" y="653"/>
                  </a:cubicBezTo>
                  <a:lnTo>
                    <a:pt x="548" y="248"/>
                  </a:lnTo>
                  <a:cubicBezTo>
                    <a:pt x="595" y="177"/>
                    <a:pt x="572" y="70"/>
                    <a:pt x="488" y="22"/>
                  </a:cubicBezTo>
                  <a:cubicBezTo>
                    <a:pt x="466" y="7"/>
                    <a:pt x="440" y="0"/>
                    <a:pt x="4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8"/>
          <p:cNvSpPr/>
          <p:nvPr/>
        </p:nvSpPr>
        <p:spPr>
          <a:xfrm rot="5400000">
            <a:off x="2065675" y="-622900"/>
            <a:ext cx="3358800" cy="63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48"/>
          <p:cNvSpPr txBox="1"/>
          <p:nvPr>
            <p:ph idx="4294967295" type="ctrTitle"/>
          </p:nvPr>
        </p:nvSpPr>
        <p:spPr>
          <a:xfrm>
            <a:off x="1019450" y="1219300"/>
            <a:ext cx="5579100" cy="237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s"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rPr>
              <a:t>Now, get together with your group and discuss your ideas</a:t>
            </a:r>
            <a:endParaRPr b="0">
              <a:solidFill>
                <a:schemeClr val="lt1"/>
              </a:solidFill>
              <a:latin typeface="Catamaran"/>
              <a:ea typeface="Catamaran"/>
              <a:cs typeface="Catamaran"/>
              <a:sym typeface="Catamar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>
              <a:solidFill>
                <a:schemeClr val="lt1"/>
              </a:solidFill>
              <a:latin typeface="Catamaran"/>
              <a:ea typeface="Catamaran"/>
              <a:cs typeface="Catamaran"/>
              <a:sym typeface="Catamar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s"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rPr>
              <a:t>In 10 minutes, one of the group presents your best ideas</a:t>
            </a:r>
            <a:endParaRPr b="0">
              <a:solidFill>
                <a:schemeClr val="lt1"/>
              </a:solidFill>
              <a:latin typeface="Catamaran"/>
              <a:ea typeface="Catamaran"/>
              <a:cs typeface="Catamaran"/>
              <a:sym typeface="Catamar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>
              <a:solidFill>
                <a:schemeClr val="lt1"/>
              </a:solidFill>
              <a:latin typeface="Catamaran"/>
              <a:ea typeface="Catamaran"/>
              <a:cs typeface="Catamaran"/>
              <a:sym typeface="Catamaran"/>
            </a:endParaRPr>
          </a:p>
        </p:txBody>
      </p:sp>
      <p:sp>
        <p:nvSpPr>
          <p:cNvPr id="298" name="Google Shape;298;p48"/>
          <p:cNvSpPr txBox="1"/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CHERRY ON TOP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9"/>
          <p:cNvSpPr/>
          <p:nvPr/>
        </p:nvSpPr>
        <p:spPr>
          <a:xfrm>
            <a:off x="0" y="1456725"/>
            <a:ext cx="7253100" cy="200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49"/>
          <p:cNvSpPr txBox="1"/>
          <p:nvPr>
            <p:ph type="ctrTitle"/>
          </p:nvPr>
        </p:nvSpPr>
        <p:spPr>
          <a:xfrm rot="5400000">
            <a:off x="6603595" y="1930225"/>
            <a:ext cx="3481200" cy="4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ROLEPLAYING</a:t>
            </a:r>
            <a:endParaRPr/>
          </a:p>
        </p:txBody>
      </p:sp>
      <p:sp>
        <p:nvSpPr>
          <p:cNvPr id="305" name="Google Shape;305;p49"/>
          <p:cNvSpPr/>
          <p:nvPr/>
        </p:nvSpPr>
        <p:spPr>
          <a:xfrm>
            <a:off x="3411650" y="1222275"/>
            <a:ext cx="4071000" cy="17358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49"/>
          <p:cNvSpPr txBox="1"/>
          <p:nvPr>
            <p:ph idx="4294967295" type="subTitle"/>
          </p:nvPr>
        </p:nvSpPr>
        <p:spPr>
          <a:xfrm flipH="1">
            <a:off x="3526600" y="1527863"/>
            <a:ext cx="3682800" cy="13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300"/>
              <a:t>Goal: </a:t>
            </a:r>
            <a:r>
              <a:rPr b="1" lang="es" sz="1300">
                <a:latin typeface="Catamaran"/>
                <a:ea typeface="Catamaran"/>
                <a:cs typeface="Catamaran"/>
                <a:sym typeface="Catamaran"/>
              </a:rPr>
              <a:t>find a way to</a:t>
            </a:r>
            <a:r>
              <a:rPr lang="es" sz="1300"/>
              <a:t> </a:t>
            </a:r>
            <a:r>
              <a:rPr b="1" lang="es" sz="1300">
                <a:latin typeface="Catamaran"/>
                <a:ea typeface="Catamaran"/>
                <a:cs typeface="Catamaran"/>
                <a:sym typeface="Catamaran"/>
              </a:rPr>
              <a:t>implement a </a:t>
            </a:r>
            <a:r>
              <a:rPr b="1" lang="es" sz="1300">
                <a:latin typeface="Catamaran"/>
                <a:ea typeface="Catamaran"/>
                <a:cs typeface="Catamaran"/>
                <a:sym typeface="Catamaran"/>
              </a:rPr>
              <a:t>climate adaptive measure in your business park</a:t>
            </a:r>
            <a:endParaRPr b="1" sz="1300">
              <a:latin typeface="Catamaran"/>
              <a:ea typeface="Catamaran"/>
              <a:cs typeface="Catamaran"/>
              <a:sym typeface="Catamar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s" sz="1300"/>
              <a:t>Main character: </a:t>
            </a:r>
            <a:r>
              <a:rPr b="1" lang="es" sz="1300">
                <a:latin typeface="Catamaran"/>
                <a:ea typeface="Catamaran"/>
                <a:cs typeface="Catamaran"/>
                <a:sym typeface="Catamaran"/>
              </a:rPr>
              <a:t>‘Kelly’</a:t>
            </a:r>
            <a:endParaRPr b="1" sz="1300">
              <a:latin typeface="Catamaran"/>
              <a:ea typeface="Catamaran"/>
              <a:cs typeface="Catamaran"/>
              <a:sym typeface="Catamar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s" sz="1300"/>
              <a:t>To do? </a:t>
            </a:r>
            <a:r>
              <a:rPr b="1" lang="es" sz="1300">
                <a:latin typeface="Catamaran"/>
                <a:ea typeface="Catamaran"/>
                <a:cs typeface="Catamaran"/>
                <a:sym typeface="Catamaran"/>
              </a:rPr>
              <a:t>Fill out ‘Kelly’s form’</a:t>
            </a:r>
            <a:endParaRPr b="1" sz="1300">
              <a:latin typeface="Catamaran"/>
              <a:ea typeface="Catamaran"/>
              <a:cs typeface="Catamaran"/>
              <a:sym typeface="Catamaran"/>
            </a:endParaRPr>
          </a:p>
        </p:txBody>
      </p:sp>
      <p:pic>
        <p:nvPicPr>
          <p:cNvPr id="307" name="Google Shape;307;p49"/>
          <p:cNvPicPr preferRelativeResize="0"/>
          <p:nvPr/>
        </p:nvPicPr>
        <p:blipFill rotWithShape="1">
          <a:blip r:embed="rId3">
            <a:alphaModFix/>
          </a:blip>
          <a:srcRect b="20255" l="0" r="0" t="0"/>
          <a:stretch/>
        </p:blipFill>
        <p:spPr>
          <a:xfrm>
            <a:off x="-107026" y="1286075"/>
            <a:ext cx="1682289" cy="138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59825" y="1362262"/>
            <a:ext cx="1506725" cy="122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72275" y="3737886"/>
            <a:ext cx="1506725" cy="1159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4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545" y="3719900"/>
            <a:ext cx="1506725" cy="1194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50"/>
          <p:cNvSpPr/>
          <p:nvPr/>
        </p:nvSpPr>
        <p:spPr>
          <a:xfrm>
            <a:off x="0" y="1577400"/>
            <a:ext cx="362100" cy="1988700"/>
          </a:xfrm>
          <a:prstGeom prst="rect">
            <a:avLst/>
          </a:prstGeom>
          <a:solidFill>
            <a:srgbClr val="0D688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50"/>
          <p:cNvSpPr txBox="1"/>
          <p:nvPr/>
        </p:nvSpPr>
        <p:spPr>
          <a:xfrm>
            <a:off x="5662125" y="3737463"/>
            <a:ext cx="3499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tamaran Light"/>
              <a:ea typeface="Catamaran Light"/>
              <a:cs typeface="Catamaran Light"/>
              <a:sym typeface="Catamaran Light"/>
            </a:endParaRPr>
          </a:p>
        </p:txBody>
      </p:sp>
      <p:sp>
        <p:nvSpPr>
          <p:cNvPr id="317" name="Google Shape;317;p50"/>
          <p:cNvSpPr txBox="1"/>
          <p:nvPr>
            <p:ph idx="4294967295" type="ctrTitle"/>
          </p:nvPr>
        </p:nvSpPr>
        <p:spPr>
          <a:xfrm rot="5400000">
            <a:off x="6088125" y="2243575"/>
            <a:ext cx="4107900" cy="4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RULES OF THE GAME</a:t>
            </a:r>
            <a:endParaRPr/>
          </a:p>
        </p:txBody>
      </p:sp>
      <p:sp>
        <p:nvSpPr>
          <p:cNvPr id="318" name="Google Shape;318;p50"/>
          <p:cNvSpPr txBox="1"/>
          <p:nvPr>
            <p:ph idx="4294967295" type="title"/>
          </p:nvPr>
        </p:nvSpPr>
        <p:spPr>
          <a:xfrm>
            <a:off x="1023455" y="2323475"/>
            <a:ext cx="8055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0D6889"/>
                </a:solidFill>
              </a:rPr>
              <a:t>03</a:t>
            </a:r>
            <a:endParaRPr>
              <a:solidFill>
                <a:srgbClr val="0D6889"/>
              </a:solidFill>
            </a:endParaRPr>
          </a:p>
        </p:txBody>
      </p:sp>
      <p:sp>
        <p:nvSpPr>
          <p:cNvPr id="319" name="Google Shape;319;p50"/>
          <p:cNvSpPr txBox="1"/>
          <p:nvPr>
            <p:ph idx="4294967295" type="subTitle"/>
          </p:nvPr>
        </p:nvSpPr>
        <p:spPr>
          <a:xfrm>
            <a:off x="1875650" y="659525"/>
            <a:ext cx="42522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s" sz="1300"/>
              <a:t>Kelly turns around her character card and reads out loud who she is</a:t>
            </a:r>
            <a:endParaRPr sz="1300"/>
          </a:p>
        </p:txBody>
      </p:sp>
      <p:sp>
        <p:nvSpPr>
          <p:cNvPr id="320" name="Google Shape;320;p50"/>
          <p:cNvSpPr txBox="1"/>
          <p:nvPr>
            <p:ph idx="4294967295" type="title"/>
          </p:nvPr>
        </p:nvSpPr>
        <p:spPr>
          <a:xfrm>
            <a:off x="1023455" y="654125"/>
            <a:ext cx="7191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0D6889"/>
                </a:solidFill>
              </a:rPr>
              <a:t>01</a:t>
            </a:r>
            <a:endParaRPr>
              <a:solidFill>
                <a:srgbClr val="0D6889"/>
              </a:solidFill>
            </a:endParaRPr>
          </a:p>
        </p:txBody>
      </p:sp>
      <p:sp>
        <p:nvSpPr>
          <p:cNvPr id="321" name="Google Shape;321;p50"/>
          <p:cNvSpPr txBox="1"/>
          <p:nvPr>
            <p:ph idx="4294967295" type="title"/>
          </p:nvPr>
        </p:nvSpPr>
        <p:spPr>
          <a:xfrm>
            <a:off x="1023448" y="1488800"/>
            <a:ext cx="8055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0D6889"/>
                </a:solidFill>
              </a:rPr>
              <a:t>02</a:t>
            </a:r>
            <a:endParaRPr>
              <a:solidFill>
                <a:srgbClr val="0D6889"/>
              </a:solidFill>
            </a:endParaRPr>
          </a:p>
        </p:txBody>
      </p:sp>
      <p:sp>
        <p:nvSpPr>
          <p:cNvPr id="322" name="Google Shape;322;p50"/>
          <p:cNvSpPr txBox="1"/>
          <p:nvPr>
            <p:ph idx="4294967295" type="title"/>
          </p:nvPr>
        </p:nvSpPr>
        <p:spPr>
          <a:xfrm>
            <a:off x="1023455" y="3241588"/>
            <a:ext cx="763800" cy="5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0D6889"/>
                </a:solidFill>
              </a:rPr>
              <a:t>04</a:t>
            </a:r>
            <a:endParaRPr>
              <a:solidFill>
                <a:srgbClr val="0D6889"/>
              </a:solidFill>
            </a:endParaRPr>
          </a:p>
        </p:txBody>
      </p:sp>
      <p:sp>
        <p:nvSpPr>
          <p:cNvPr id="323" name="Google Shape;323;p50"/>
          <p:cNvSpPr txBox="1"/>
          <p:nvPr>
            <p:ph idx="4294967295" type="subTitle"/>
          </p:nvPr>
        </p:nvSpPr>
        <p:spPr>
          <a:xfrm>
            <a:off x="1875650" y="1491500"/>
            <a:ext cx="45072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s" sz="1300"/>
              <a:t>The </a:t>
            </a:r>
            <a:r>
              <a:rPr lang="es" sz="1300" u="sng"/>
              <a:t>stakeholder to the left of Kelly </a:t>
            </a:r>
            <a:r>
              <a:rPr lang="es" sz="1300"/>
              <a:t>will turn its character card around and present themselves by reading the card out loud</a:t>
            </a:r>
            <a:endParaRPr sz="1300"/>
          </a:p>
        </p:txBody>
      </p:sp>
      <p:sp>
        <p:nvSpPr>
          <p:cNvPr id="324" name="Google Shape;324;p50"/>
          <p:cNvSpPr txBox="1"/>
          <p:nvPr>
            <p:ph idx="4294967295" type="subTitle"/>
          </p:nvPr>
        </p:nvSpPr>
        <p:spPr>
          <a:xfrm>
            <a:off x="1875650" y="2324825"/>
            <a:ext cx="45072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s" sz="1300"/>
              <a:t>As a group &amp; as a stakeholder, </a:t>
            </a:r>
            <a:r>
              <a:rPr lang="es" sz="1300" u="sng"/>
              <a:t>discuss how Kelly could work together with this stakeholder</a:t>
            </a:r>
            <a:r>
              <a:rPr lang="es" sz="1300"/>
              <a:t> in a climate adaptive project and which </a:t>
            </a:r>
            <a:r>
              <a:rPr lang="es" sz="1300" u="sng"/>
              <a:t>tools</a:t>
            </a:r>
            <a:r>
              <a:rPr lang="es" sz="1300"/>
              <a:t>/</a:t>
            </a:r>
            <a:r>
              <a:rPr lang="es" sz="1300" u="sng"/>
              <a:t>information</a:t>
            </a:r>
            <a:r>
              <a:rPr lang="es" sz="1300"/>
              <a:t> the stakeholder would need from her</a:t>
            </a:r>
            <a:endParaRPr sz="1300"/>
          </a:p>
        </p:txBody>
      </p:sp>
      <p:sp>
        <p:nvSpPr>
          <p:cNvPr id="325" name="Google Shape;325;p50"/>
          <p:cNvSpPr txBox="1"/>
          <p:nvPr>
            <p:ph idx="4294967295" type="subTitle"/>
          </p:nvPr>
        </p:nvSpPr>
        <p:spPr>
          <a:xfrm>
            <a:off x="1875650" y="3244300"/>
            <a:ext cx="46515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s" sz="1300"/>
              <a:t>After discussion, Kelly </a:t>
            </a:r>
            <a:r>
              <a:rPr lang="es" sz="1300" u="sng"/>
              <a:t>writes down</a:t>
            </a:r>
            <a:r>
              <a:rPr lang="es" sz="1300"/>
              <a:t> what this stakeholder needs from her on the form and the next stakeholder turns around its card. The discussion moves to next stakeholder (restart step 2).</a:t>
            </a:r>
            <a:endParaRPr sz="1300"/>
          </a:p>
        </p:txBody>
      </p:sp>
      <p:sp>
        <p:nvSpPr>
          <p:cNvPr id="326" name="Google Shape;326;p50"/>
          <p:cNvSpPr txBox="1"/>
          <p:nvPr>
            <p:ph idx="4294967295" type="subTitle"/>
          </p:nvPr>
        </p:nvSpPr>
        <p:spPr>
          <a:xfrm>
            <a:off x="6527063" y="656825"/>
            <a:ext cx="7638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i="1" lang="es"/>
              <a:t>1 min</a:t>
            </a:r>
            <a:endParaRPr i="1"/>
          </a:p>
        </p:txBody>
      </p:sp>
      <p:sp>
        <p:nvSpPr>
          <p:cNvPr id="327" name="Google Shape;327;p50"/>
          <p:cNvSpPr txBox="1"/>
          <p:nvPr>
            <p:ph idx="4294967295" type="subTitle"/>
          </p:nvPr>
        </p:nvSpPr>
        <p:spPr>
          <a:xfrm>
            <a:off x="6527063" y="1491500"/>
            <a:ext cx="7638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i="1" lang="es"/>
              <a:t>1 min</a:t>
            </a:r>
            <a:endParaRPr i="1"/>
          </a:p>
        </p:txBody>
      </p:sp>
      <p:sp>
        <p:nvSpPr>
          <p:cNvPr id="328" name="Google Shape;328;p50"/>
          <p:cNvSpPr txBox="1"/>
          <p:nvPr>
            <p:ph idx="4294967295" type="subTitle"/>
          </p:nvPr>
        </p:nvSpPr>
        <p:spPr>
          <a:xfrm>
            <a:off x="6527063" y="2485550"/>
            <a:ext cx="7638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i="1" lang="es"/>
              <a:t>5 min</a:t>
            </a:r>
            <a:endParaRPr i="1"/>
          </a:p>
        </p:txBody>
      </p:sp>
      <p:sp>
        <p:nvSpPr>
          <p:cNvPr id="329" name="Google Shape;329;p50"/>
          <p:cNvSpPr txBox="1"/>
          <p:nvPr>
            <p:ph idx="4294967295" type="subTitle"/>
          </p:nvPr>
        </p:nvSpPr>
        <p:spPr>
          <a:xfrm>
            <a:off x="6527063" y="3160850"/>
            <a:ext cx="7638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i="1" lang="es"/>
              <a:t>1 min</a:t>
            </a:r>
            <a:endParaRPr i="1"/>
          </a:p>
        </p:txBody>
      </p:sp>
      <p:sp>
        <p:nvSpPr>
          <p:cNvPr id="330" name="Google Shape;330;p50"/>
          <p:cNvSpPr txBox="1"/>
          <p:nvPr>
            <p:ph idx="4294967295" type="subTitle"/>
          </p:nvPr>
        </p:nvSpPr>
        <p:spPr>
          <a:xfrm>
            <a:off x="1023450" y="4408975"/>
            <a:ext cx="6738600" cy="57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s">
                <a:latin typeface="Catamaran"/>
                <a:ea typeface="Catamaran"/>
                <a:cs typeface="Catamaran"/>
                <a:sym typeface="Catamaran"/>
              </a:rPr>
              <a:t>GOAL</a:t>
            </a:r>
            <a:r>
              <a:rPr lang="es"/>
              <a:t>: find out what the different Stakeholders need from Kelly to support her in her goal of making Sloterdijken climate adaptive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51"/>
          <p:cNvPicPr preferRelativeResize="0"/>
          <p:nvPr/>
        </p:nvPicPr>
        <p:blipFill rotWithShape="1">
          <a:blip r:embed="rId3">
            <a:alphaModFix/>
          </a:blip>
          <a:srcRect b="0" l="13422" r="13429" t="0"/>
          <a:stretch/>
        </p:blipFill>
        <p:spPr>
          <a:xfrm>
            <a:off x="5381625" y="0"/>
            <a:ext cx="376237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51"/>
          <p:cNvSpPr/>
          <p:nvPr/>
        </p:nvSpPr>
        <p:spPr>
          <a:xfrm>
            <a:off x="4819650" y="1577400"/>
            <a:ext cx="2991000" cy="19887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51"/>
          <p:cNvSpPr txBox="1"/>
          <p:nvPr>
            <p:ph idx="1" type="subTitle"/>
          </p:nvPr>
        </p:nvSpPr>
        <p:spPr>
          <a:xfrm flipH="1">
            <a:off x="1667175" y="2154225"/>
            <a:ext cx="2503200" cy="117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❖"/>
            </a:pPr>
            <a:r>
              <a:rPr lang="es"/>
              <a:t>Did you come up with a solution?</a:t>
            </a:r>
            <a:endParaRPr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❖"/>
            </a:pPr>
            <a:r>
              <a:rPr lang="es"/>
              <a:t>What should Kelly do?</a:t>
            </a:r>
            <a:endParaRPr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❖"/>
            </a:pPr>
            <a:r>
              <a:rPr lang="es"/>
              <a:t>What were the biggest barriers?</a:t>
            </a:r>
            <a:endParaRPr/>
          </a:p>
          <a:p>
            <a:pPr indent="0" lvl="0" marL="45720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51"/>
          <p:cNvSpPr txBox="1"/>
          <p:nvPr>
            <p:ph type="title"/>
          </p:nvPr>
        </p:nvSpPr>
        <p:spPr>
          <a:xfrm>
            <a:off x="672375" y="1432475"/>
            <a:ext cx="3498000" cy="89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HOW DID IT GO?</a:t>
            </a:r>
            <a:endParaRPr/>
          </a:p>
        </p:txBody>
      </p:sp>
      <p:sp>
        <p:nvSpPr>
          <p:cNvPr id="339" name="Google Shape;339;p51"/>
          <p:cNvSpPr/>
          <p:nvPr/>
        </p:nvSpPr>
        <p:spPr>
          <a:xfrm>
            <a:off x="0" y="1577400"/>
            <a:ext cx="362100" cy="1988700"/>
          </a:xfrm>
          <a:prstGeom prst="rect">
            <a:avLst/>
          </a:prstGeom>
          <a:solidFill>
            <a:schemeClr val="accent3">
              <a:alpha val="584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Engineering Project Proposal by Slidesgo">
  <a:themeElements>
    <a:clrScheme name="Simple Light">
      <a:dk1>
        <a:srgbClr val="434343"/>
      </a:dk1>
      <a:lt1>
        <a:srgbClr val="FFFFFF"/>
      </a:lt1>
      <a:dk2>
        <a:srgbClr val="595959"/>
      </a:dk2>
      <a:lt2>
        <a:srgbClr val="EEEEEE"/>
      </a:lt2>
      <a:accent1>
        <a:srgbClr val="387771"/>
      </a:accent1>
      <a:accent2>
        <a:srgbClr val="212121"/>
      </a:accent2>
      <a:accent3>
        <a:srgbClr val="9ECFCB"/>
      </a:accent3>
      <a:accent4>
        <a:srgbClr val="289C91"/>
      </a:accent4>
      <a:accent5>
        <a:srgbClr val="619792"/>
      </a:accent5>
      <a:accent6>
        <a:srgbClr val="384C4B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Engineering Project Proposal by Slidesgo">
  <a:themeElements>
    <a:clrScheme name="Simple Light">
      <a:dk1>
        <a:srgbClr val="434343"/>
      </a:dk1>
      <a:lt1>
        <a:srgbClr val="FFFFFF"/>
      </a:lt1>
      <a:dk2>
        <a:srgbClr val="595959"/>
      </a:dk2>
      <a:lt2>
        <a:srgbClr val="EEEEEE"/>
      </a:lt2>
      <a:accent1>
        <a:srgbClr val="387771"/>
      </a:accent1>
      <a:accent2>
        <a:srgbClr val="212121"/>
      </a:accent2>
      <a:accent3>
        <a:srgbClr val="9ECFCB"/>
      </a:accent3>
      <a:accent4>
        <a:srgbClr val="289C91"/>
      </a:accent4>
      <a:accent5>
        <a:srgbClr val="619792"/>
      </a:accent5>
      <a:accent6>
        <a:srgbClr val="384C4B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